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9178"/>
  <p:notesSz cx="6859178" cy="12192000"/>
  <p:embeddedFontLst>
    <p:embeddedFont>
      <p:font typeface="Quattrocento Sans" charset="-122" pitchFamily="34"/>
      <p:regular r:id="rId22"/>
    </p:embeddedFont>
    <p:embeddedFont>
      <p:font typeface="Liter" charset="-122" pitchFamily="34"/>
      <p:regular r:id="rId23"/>
    </p:embeddedFont>
    <p:embeddedFont>
      <p:font typeface="MiSans" charset="-122" pitchFamily="34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010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f5869d426afb86354434a9cd66d892af01b2f3dd.jpe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rcRect l="0" r="0" t="7805" b="7805"/>
          <a:stretch/>
        </p:blipFill>
        <p:spPr>
          <a:xfrm>
            <a:off x="0" y="0"/>
            <a:ext cx="12192000" cy="6859178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9178"/>
          </a:xfrm>
          <a:custGeom>
            <a:avLst/>
            <a:gdLst/>
            <a:ahLst/>
            <a:cxnLst/>
            <a:rect l="l" t="t" r="r" b="b"/>
            <a:pathLst>
              <a:path w="12192000" h="6859178">
                <a:moveTo>
                  <a:pt x="0" y="0"/>
                </a:moveTo>
                <a:lnTo>
                  <a:pt x="12192000" y="0"/>
                </a:lnTo>
                <a:lnTo>
                  <a:pt x="12192000" y="6859178"/>
                </a:lnTo>
                <a:lnTo>
                  <a:pt x="0" y="6859178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01012">
                  <a:alpha val="95000"/>
                </a:srgbClr>
              </a:gs>
              <a:gs pos="50000">
                <a:srgbClr val="101012">
                  <a:alpha val="85000"/>
                </a:srgbClr>
              </a:gs>
              <a:gs pos="100000">
                <a:srgbClr val="3D5AFE">
                  <a:alpha val="3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0647" y="380647"/>
            <a:ext cx="3352329" cy="384415"/>
          </a:xfrm>
          <a:custGeom>
            <a:avLst/>
            <a:gdLst/>
            <a:ahLst/>
            <a:cxnLst/>
            <a:rect l="l" t="t" r="r" b="b"/>
            <a:pathLst>
              <a:path w="3352329" h="384415">
                <a:moveTo>
                  <a:pt x="192208" y="0"/>
                </a:moveTo>
                <a:lnTo>
                  <a:pt x="3160121" y="0"/>
                </a:lnTo>
                <a:cubicBezTo>
                  <a:pt x="3266204" y="0"/>
                  <a:pt x="3352329" y="86125"/>
                  <a:pt x="3352329" y="192208"/>
                </a:cubicBezTo>
                <a:lnTo>
                  <a:pt x="3352329" y="192208"/>
                </a:lnTo>
                <a:cubicBezTo>
                  <a:pt x="3352329" y="298290"/>
                  <a:pt x="3266204" y="384415"/>
                  <a:pt x="3160121" y="384415"/>
                </a:cubicBezTo>
                <a:lnTo>
                  <a:pt x="192208" y="384415"/>
                </a:lnTo>
                <a:cubicBezTo>
                  <a:pt x="86054" y="384415"/>
                  <a:pt x="0" y="298361"/>
                  <a:pt x="0" y="192208"/>
                </a:cubicBezTo>
                <a:lnTo>
                  <a:pt x="0" y="192208"/>
                </a:lnTo>
                <a:cubicBezTo>
                  <a:pt x="0" y="86054"/>
                  <a:pt x="86054" y="0"/>
                  <a:pt x="192208" y="0"/>
                </a:cubicBezTo>
                <a:close/>
              </a:path>
            </a:pathLst>
          </a:custGeom>
          <a:solidFill>
            <a:srgbClr val="3D5AFE">
              <a:alpha val="20000"/>
            </a:srgbClr>
          </a:solidFill>
          <a:ln w="10160">
            <a:solidFill>
              <a:srgbClr val="3D5AFE">
                <a:alpha val="5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2854" y="489941"/>
            <a:ext cx="3044585" cy="1658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spc="119" kern="0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Full-Stack Development Project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76878" y="1070333"/>
            <a:ext cx="8894318" cy="36180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122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Camera Management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122" b="1" dirty="0">
                <a:solidFill>
                  <a:srgbClr val="3D5AF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&amp; Recording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122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76878" y="4914488"/>
            <a:ext cx="6860524" cy="734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781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stream handling with on-demand recording capabilities 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76878" y="6026278"/>
            <a:ext cx="904507" cy="37688"/>
          </a:xfrm>
          <a:custGeom>
            <a:avLst/>
            <a:gdLst/>
            <a:ahLst/>
            <a:cxnLst/>
            <a:rect l="l" t="t" r="r" b="b"/>
            <a:pathLst>
              <a:path w="904507" h="37688">
                <a:moveTo>
                  <a:pt x="0" y="0"/>
                </a:moveTo>
                <a:lnTo>
                  <a:pt x="904507" y="0"/>
                </a:lnTo>
                <a:lnTo>
                  <a:pt x="904507" y="37688"/>
                </a:lnTo>
                <a:lnTo>
                  <a:pt x="0" y="37688"/>
                </a:lnTo>
                <a:lnTo>
                  <a:pt x="0" y="0"/>
                </a:ln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9" name="Shape 6"/>
          <p:cNvSpPr/>
          <p:nvPr/>
        </p:nvSpPr>
        <p:spPr>
          <a:xfrm>
            <a:off x="1507512" y="6026278"/>
            <a:ext cx="603005" cy="37688"/>
          </a:xfrm>
          <a:custGeom>
            <a:avLst/>
            <a:gdLst/>
            <a:ahLst/>
            <a:cxnLst/>
            <a:rect l="l" t="t" r="r" b="b"/>
            <a:pathLst>
              <a:path w="603005" h="37688">
                <a:moveTo>
                  <a:pt x="0" y="0"/>
                </a:moveTo>
                <a:lnTo>
                  <a:pt x="603005" y="0"/>
                </a:lnTo>
                <a:lnTo>
                  <a:pt x="603005" y="37688"/>
                </a:lnTo>
                <a:lnTo>
                  <a:pt x="0" y="37688"/>
                </a:lnTo>
                <a:lnTo>
                  <a:pt x="0" y="0"/>
                </a:ln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10" name="Shape 7"/>
          <p:cNvSpPr/>
          <p:nvPr/>
        </p:nvSpPr>
        <p:spPr>
          <a:xfrm>
            <a:off x="2336643" y="6026278"/>
            <a:ext cx="376878" cy="37688"/>
          </a:xfrm>
          <a:custGeom>
            <a:avLst/>
            <a:gdLst/>
            <a:ahLst/>
            <a:cxnLst/>
            <a:rect l="l" t="t" r="r" b="b"/>
            <a:pathLst>
              <a:path w="376878" h="37688">
                <a:moveTo>
                  <a:pt x="0" y="0"/>
                </a:moveTo>
                <a:lnTo>
                  <a:pt x="376878" y="0"/>
                </a:lnTo>
                <a:lnTo>
                  <a:pt x="376878" y="37688"/>
                </a:lnTo>
                <a:lnTo>
                  <a:pt x="0" y="37688"/>
                </a:lnTo>
                <a:lnTo>
                  <a:pt x="0" y="0"/>
                </a:ln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11" name="Text 8"/>
          <p:cNvSpPr/>
          <p:nvPr/>
        </p:nvSpPr>
        <p:spPr>
          <a:xfrm>
            <a:off x="376878" y="6063966"/>
            <a:ext cx="2063406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1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Sujal Mansuri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76878" y="6403038"/>
            <a:ext cx="2025719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Master of Data Science and AI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76878" y="6629165"/>
            <a:ext cx="2025719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Skips University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1407270" y="6629165"/>
            <a:ext cx="414566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187" dirty="0">
                <a:solidFill>
                  <a:srgbClr val="E0E0E0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010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6871" y="346871"/>
            <a:ext cx="1449303" cy="315962"/>
          </a:xfrm>
          <a:custGeom>
            <a:avLst/>
            <a:gdLst/>
            <a:ahLst/>
            <a:cxnLst/>
            <a:rect l="l" t="t" r="r" b="b"/>
            <a:pathLst>
              <a:path w="1449303" h="315962">
                <a:moveTo>
                  <a:pt x="157981" y="0"/>
                </a:moveTo>
                <a:lnTo>
                  <a:pt x="1291322" y="0"/>
                </a:lnTo>
                <a:cubicBezTo>
                  <a:pt x="1378572" y="0"/>
                  <a:pt x="1449303" y="70730"/>
                  <a:pt x="1449303" y="157981"/>
                </a:cubicBezTo>
                <a:lnTo>
                  <a:pt x="1449303" y="157981"/>
                </a:lnTo>
                <a:cubicBezTo>
                  <a:pt x="1449303" y="245231"/>
                  <a:pt x="1378572" y="315962"/>
                  <a:pt x="1291322" y="315962"/>
                </a:cubicBezTo>
                <a:lnTo>
                  <a:pt x="157981" y="315962"/>
                </a:lnTo>
                <a:cubicBezTo>
                  <a:pt x="70789" y="315962"/>
                  <a:pt x="0" y="245173"/>
                  <a:pt x="0" y="157981"/>
                </a:cubicBezTo>
                <a:lnTo>
                  <a:pt x="0" y="157981"/>
                </a:lnTo>
                <a:cubicBezTo>
                  <a:pt x="0" y="70789"/>
                  <a:pt x="70789" y="0"/>
                  <a:pt x="157981" y="0"/>
                </a:cubicBezTo>
                <a:close/>
              </a:path>
            </a:pathLst>
          </a:custGeom>
          <a:solidFill>
            <a:srgbClr val="3D5AFE">
              <a:alpha val="20000"/>
            </a:srgbClr>
          </a:solidFill>
          <a:ln w="10160">
            <a:solidFill>
              <a:srgbClr val="3D5AFE">
                <a:alpha val="50196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87680" y="443034"/>
            <a:ext cx="1231542" cy="137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6" b="1" spc="47" kern="0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09 / Performance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3437" y="769299"/>
            <a:ext cx="11711189" cy="4121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45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Background Task Handling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6871" y="1356575"/>
            <a:ext cx="5647815" cy="3939218"/>
          </a:xfrm>
          <a:custGeom>
            <a:avLst/>
            <a:gdLst/>
            <a:ahLst/>
            <a:cxnLst/>
            <a:rect l="l" t="t" r="r" b="b"/>
            <a:pathLst>
              <a:path w="5647815" h="3939218">
                <a:moveTo>
                  <a:pt x="137361" y="0"/>
                </a:moveTo>
                <a:lnTo>
                  <a:pt x="5510455" y="0"/>
                </a:lnTo>
                <a:cubicBezTo>
                  <a:pt x="5586317" y="0"/>
                  <a:pt x="5647815" y="61498"/>
                  <a:pt x="5647815" y="137361"/>
                </a:cubicBezTo>
                <a:lnTo>
                  <a:pt x="5647815" y="3801857"/>
                </a:lnTo>
                <a:cubicBezTo>
                  <a:pt x="5647815" y="3877720"/>
                  <a:pt x="5586317" y="3939218"/>
                  <a:pt x="5510455" y="3939218"/>
                </a:cubicBezTo>
                <a:lnTo>
                  <a:pt x="137361" y="3939218"/>
                </a:lnTo>
                <a:cubicBezTo>
                  <a:pt x="61498" y="3939218"/>
                  <a:pt x="0" y="3877720"/>
                  <a:pt x="0" y="3801857"/>
                </a:cubicBezTo>
                <a:lnTo>
                  <a:pt x="0" y="137361"/>
                </a:lnTo>
                <a:cubicBezTo>
                  <a:pt x="0" y="61549"/>
                  <a:pt x="61549" y="0"/>
                  <a:pt x="137361" y="0"/>
                </a:cubicBezTo>
                <a:close/>
              </a:path>
            </a:pathLst>
          </a:custGeom>
          <a:gradFill rotWithShape="1" flip="none">
            <a:gsLst>
              <a:gs pos="0">
                <a:srgbClr val="3D5AFE">
                  <a:alpha val="20000"/>
                </a:srgbClr>
              </a:gs>
              <a:gs pos="100000">
                <a:srgbClr val="3D5AFE">
                  <a:alpha val="5000"/>
                </a:srgbClr>
              </a:gs>
            </a:gsLst>
            <a:lin ang="2700000" scaled="1"/>
          </a:gradFill>
          <a:ln w="10160">
            <a:solidFill>
              <a:srgbClr val="3D5AFE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56367" y="1566070"/>
            <a:ext cx="480811" cy="480811"/>
          </a:xfrm>
          <a:custGeom>
            <a:avLst/>
            <a:gdLst/>
            <a:ahLst/>
            <a:cxnLst/>
            <a:rect l="l" t="t" r="r" b="b"/>
            <a:pathLst>
              <a:path w="480811" h="480811">
                <a:moveTo>
                  <a:pt x="103033" y="0"/>
                </a:moveTo>
                <a:lnTo>
                  <a:pt x="377778" y="0"/>
                </a:lnTo>
                <a:cubicBezTo>
                  <a:pt x="434682" y="0"/>
                  <a:pt x="480811" y="46129"/>
                  <a:pt x="480811" y="103033"/>
                </a:cubicBezTo>
                <a:lnTo>
                  <a:pt x="480811" y="377778"/>
                </a:lnTo>
                <a:cubicBezTo>
                  <a:pt x="480811" y="434682"/>
                  <a:pt x="434682" y="480811"/>
                  <a:pt x="377778" y="480811"/>
                </a:cubicBezTo>
                <a:lnTo>
                  <a:pt x="103033" y="480811"/>
                </a:lnTo>
                <a:cubicBezTo>
                  <a:pt x="46129" y="480811"/>
                  <a:pt x="0" y="434682"/>
                  <a:pt x="0" y="377778"/>
                </a:cubicBezTo>
                <a:lnTo>
                  <a:pt x="0" y="103033"/>
                </a:lnTo>
                <a:cubicBezTo>
                  <a:pt x="0" y="46168"/>
                  <a:pt x="46168" y="0"/>
                  <a:pt x="103033" y="0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7" name="Shape 5"/>
          <p:cNvSpPr/>
          <p:nvPr/>
        </p:nvSpPr>
        <p:spPr>
          <a:xfrm>
            <a:off x="706621" y="1703445"/>
            <a:ext cx="180304" cy="206062"/>
          </a:xfrm>
          <a:custGeom>
            <a:avLst/>
            <a:gdLst/>
            <a:ahLst/>
            <a:cxnLst/>
            <a:rect l="l" t="t" r="r" b="b"/>
            <a:pathLst>
              <a:path w="180304" h="206062">
                <a:moveTo>
                  <a:pt x="136355" y="-3984"/>
                </a:moveTo>
                <a:cubicBezTo>
                  <a:pt x="141144" y="-523"/>
                  <a:pt x="142915" y="5755"/>
                  <a:pt x="140742" y="11229"/>
                </a:cubicBezTo>
                <a:lnTo>
                  <a:pt x="109189" y="90152"/>
                </a:lnTo>
                <a:lnTo>
                  <a:pt x="167425" y="90152"/>
                </a:lnTo>
                <a:cubicBezTo>
                  <a:pt x="172859" y="90152"/>
                  <a:pt x="177688" y="93533"/>
                  <a:pt x="179540" y="98644"/>
                </a:cubicBezTo>
                <a:cubicBezTo>
                  <a:pt x="181391" y="103755"/>
                  <a:pt x="179821" y="109470"/>
                  <a:pt x="175676" y="112932"/>
                </a:cubicBezTo>
                <a:lnTo>
                  <a:pt x="59766" y="209523"/>
                </a:lnTo>
                <a:cubicBezTo>
                  <a:pt x="55218" y="213306"/>
                  <a:pt x="48738" y="213508"/>
                  <a:pt x="43949" y="210046"/>
                </a:cubicBezTo>
                <a:cubicBezTo>
                  <a:pt x="39160" y="206585"/>
                  <a:pt x="37389" y="200307"/>
                  <a:pt x="39562" y="194833"/>
                </a:cubicBezTo>
                <a:lnTo>
                  <a:pt x="71116" y="115910"/>
                </a:lnTo>
                <a:lnTo>
                  <a:pt x="12879" y="115910"/>
                </a:lnTo>
                <a:cubicBezTo>
                  <a:pt x="7446" y="115910"/>
                  <a:pt x="2616" y="112529"/>
                  <a:pt x="765" y="107418"/>
                </a:cubicBezTo>
                <a:cubicBezTo>
                  <a:pt x="-1087" y="102307"/>
                  <a:pt x="483" y="96592"/>
                  <a:pt x="4628" y="93130"/>
                </a:cubicBezTo>
                <a:lnTo>
                  <a:pt x="120538" y="-3461"/>
                </a:lnTo>
                <a:cubicBezTo>
                  <a:pt x="125086" y="-7244"/>
                  <a:pt x="131566" y="-7446"/>
                  <a:pt x="136355" y="-398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174553" y="1669101"/>
            <a:ext cx="2524259" cy="2747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23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FastAPI Background Tasks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56367" y="2218600"/>
            <a:ext cx="5297510" cy="669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2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Leveraged FastAPI's built-in </a:t>
            </a:r>
            <a:pPr>
              <a:lnSpc>
                <a:spcPct val="140000"/>
              </a:lnSpc>
            </a:pPr>
            <a:r>
              <a:rPr lang="en-US" sz="1082" b="1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BackgroundTasks</a:t>
            </a:r>
            <a:pPr>
              <a:lnSpc>
                <a:spcPct val="140000"/>
              </a:lnSpc>
            </a:pPr>
            <a:r>
              <a:rPr lang="en-US" sz="1082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offload heavy operations from the main request thread, ensuring </a:t>
            </a:r>
            <a:pPr>
              <a:lnSpc>
                <a:spcPct val="140000"/>
              </a:lnSpc>
            </a:pPr>
            <a:r>
              <a:rPr lang="en-US" sz="1082" b="1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immediate HTTP responses</a:t>
            </a:r>
            <a:pPr>
              <a:lnSpc>
                <a:spcPct val="140000"/>
              </a:lnSpc>
            </a:pPr>
            <a:r>
              <a:rPr lang="en-US" sz="1082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while processing continues asynchronously.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56367" y="3025676"/>
            <a:ext cx="5228823" cy="2060620"/>
          </a:xfrm>
          <a:custGeom>
            <a:avLst/>
            <a:gdLst/>
            <a:ahLst/>
            <a:cxnLst/>
            <a:rect l="l" t="t" r="r" b="b"/>
            <a:pathLst>
              <a:path w="5228823" h="2060620">
                <a:moveTo>
                  <a:pt x="68680" y="0"/>
                </a:moveTo>
                <a:lnTo>
                  <a:pt x="5160142" y="0"/>
                </a:lnTo>
                <a:cubicBezTo>
                  <a:pt x="5198073" y="0"/>
                  <a:pt x="5228823" y="30749"/>
                  <a:pt x="5228823" y="68680"/>
                </a:cubicBezTo>
                <a:lnTo>
                  <a:pt x="5228823" y="1991939"/>
                </a:lnTo>
                <a:cubicBezTo>
                  <a:pt x="5228823" y="2029870"/>
                  <a:pt x="5198073" y="2060620"/>
                  <a:pt x="5160142" y="2060620"/>
                </a:cubicBezTo>
                <a:lnTo>
                  <a:pt x="68680" y="2060620"/>
                </a:lnTo>
                <a:cubicBezTo>
                  <a:pt x="30749" y="2060620"/>
                  <a:pt x="0" y="2029870"/>
                  <a:pt x="0" y="1991939"/>
                </a:cubicBezTo>
                <a:lnTo>
                  <a:pt x="0" y="68680"/>
                </a:lnTo>
                <a:cubicBezTo>
                  <a:pt x="0" y="30749"/>
                  <a:pt x="30749" y="0"/>
                  <a:pt x="68680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11" name="Text 9"/>
          <p:cNvSpPr/>
          <p:nvPr/>
        </p:nvSpPr>
        <p:spPr>
          <a:xfrm>
            <a:off x="693742" y="3163050"/>
            <a:ext cx="5014175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6" dirty="0">
                <a:solidFill>
                  <a:srgbClr val="00B0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Async Recording Endpoint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93742" y="3403456"/>
            <a:ext cx="5014175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6" dirty="0">
                <a:solidFill>
                  <a:srgbClr val="FF3D7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@app</a:t>
            </a:r>
            <a:pPr>
              <a:lnSpc>
                <a:spcPct val="120000"/>
              </a:lnSpc>
            </a:pPr>
            <a:r>
              <a:rPr lang="en-US" sz="946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.post(</a:t>
            </a:r>
            <a:pPr>
              <a:lnSpc>
                <a:spcPct val="120000"/>
              </a:lnSpc>
            </a:pPr>
            <a:r>
              <a:rPr lang="en-US" sz="946" dirty="0">
                <a:solidFill>
                  <a:srgbClr val="00B0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"/record/start"</a:t>
            </a:r>
            <a:pPr>
              <a:lnSpc>
                <a:spcPct val="120000"/>
              </a:lnSpc>
            </a:pPr>
            <a:r>
              <a:rPr lang="en-US" sz="946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93742" y="3575174"/>
            <a:ext cx="5014175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6" dirty="0">
                <a:solidFill>
                  <a:srgbClr val="FF3D7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async def</a:t>
            </a:r>
            <a:pPr>
              <a:lnSpc>
                <a:spcPct val="120000"/>
              </a:lnSpc>
            </a:pPr>
            <a:r>
              <a:rPr lang="en-US" sz="946" dirty="0">
                <a:solidFill>
                  <a:srgbClr val="00B0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start_recording</a:t>
            </a:r>
            <a:pPr>
              <a:lnSpc>
                <a:spcPct val="120000"/>
              </a:lnSpc>
            </a:pPr>
            <a:r>
              <a:rPr lang="en-US" sz="946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31117" y="3746893"/>
            <a:ext cx="4876800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6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camera_id: </a:t>
            </a:r>
            <a:pPr>
              <a:lnSpc>
                <a:spcPct val="120000"/>
              </a:lnSpc>
            </a:pPr>
            <a:r>
              <a:rPr lang="en-US" sz="946" dirty="0">
                <a:solidFill>
                  <a:srgbClr val="3D5AF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pPr>
              <a:lnSpc>
                <a:spcPct val="120000"/>
              </a:lnSpc>
            </a:pPr>
            <a:r>
              <a:rPr lang="en-US" sz="946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31117" y="3918611"/>
            <a:ext cx="4876800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6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background_tasks: BackgroundTasks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93742" y="4090329"/>
            <a:ext cx="5014175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6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31117" y="4262048"/>
            <a:ext cx="4876800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6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background_tasks.add_task(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68491" y="4433766"/>
            <a:ext cx="4739425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6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record_video, camera_id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31117" y="4605484"/>
            <a:ext cx="4876800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6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31117" y="4777203"/>
            <a:ext cx="4876800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6" dirty="0">
                <a:solidFill>
                  <a:srgbClr val="FF3D7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return</a:t>
            </a:r>
            <a:pPr>
              <a:lnSpc>
                <a:spcPct val="120000"/>
              </a:lnSpc>
            </a:pPr>
            <a:r>
              <a:rPr lang="en-US" sz="946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{</a:t>
            </a:r>
            <a:pPr>
              <a:lnSpc>
                <a:spcPct val="120000"/>
              </a:lnSpc>
            </a:pPr>
            <a:r>
              <a:rPr lang="en-US" sz="946" dirty="0">
                <a:solidFill>
                  <a:srgbClr val="00B0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"status"</a:t>
            </a:r>
            <a:pPr>
              <a:lnSpc>
                <a:spcPct val="120000"/>
              </a:lnSpc>
            </a:pPr>
            <a:r>
              <a:rPr lang="en-US" sz="946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pPr>
              <a:lnSpc>
                <a:spcPct val="120000"/>
              </a:lnSpc>
            </a:pPr>
            <a:r>
              <a:rPr lang="en-US" sz="946" dirty="0">
                <a:solidFill>
                  <a:srgbClr val="00B0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"started"</a:t>
            </a:r>
            <a:pPr>
              <a:lnSpc>
                <a:spcPct val="120000"/>
              </a:lnSpc>
            </a:pPr>
            <a:r>
              <a:rPr lang="en-US" sz="946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46871" y="5474381"/>
            <a:ext cx="5647815" cy="1380615"/>
          </a:xfrm>
          <a:custGeom>
            <a:avLst/>
            <a:gdLst/>
            <a:ahLst/>
            <a:cxnLst/>
            <a:rect l="l" t="t" r="r" b="b"/>
            <a:pathLst>
              <a:path w="5647815" h="1380615">
                <a:moveTo>
                  <a:pt x="103035" y="0"/>
                </a:moveTo>
                <a:lnTo>
                  <a:pt x="5544780" y="0"/>
                </a:lnTo>
                <a:cubicBezTo>
                  <a:pt x="5601685" y="0"/>
                  <a:pt x="5647815" y="46130"/>
                  <a:pt x="5647815" y="103035"/>
                </a:cubicBezTo>
                <a:lnTo>
                  <a:pt x="5647815" y="1277580"/>
                </a:lnTo>
                <a:cubicBezTo>
                  <a:pt x="5647815" y="1334485"/>
                  <a:pt x="5601685" y="1380615"/>
                  <a:pt x="5544780" y="1380615"/>
                </a:cubicBezTo>
                <a:lnTo>
                  <a:pt x="103035" y="1380615"/>
                </a:lnTo>
                <a:cubicBezTo>
                  <a:pt x="46169" y="1380615"/>
                  <a:pt x="0" y="1334447"/>
                  <a:pt x="0" y="1277580"/>
                </a:cubicBezTo>
                <a:lnTo>
                  <a:pt x="0" y="103035"/>
                </a:lnTo>
                <a:cubicBezTo>
                  <a:pt x="0" y="46169"/>
                  <a:pt x="46169" y="0"/>
                  <a:pt x="103035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00B0FF">
                <a:alpha val="3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543488" y="5683876"/>
            <a:ext cx="171718" cy="171718"/>
          </a:xfrm>
          <a:custGeom>
            <a:avLst/>
            <a:gdLst/>
            <a:ahLst/>
            <a:cxnLst/>
            <a:rect l="l" t="t" r="r" b="b"/>
            <a:pathLst>
              <a:path w="171718" h="171718">
                <a:moveTo>
                  <a:pt x="0" y="85859"/>
                </a:moveTo>
                <a:cubicBezTo>
                  <a:pt x="0" y="38472"/>
                  <a:pt x="38472" y="0"/>
                  <a:pt x="85859" y="0"/>
                </a:cubicBezTo>
                <a:cubicBezTo>
                  <a:pt x="133246" y="0"/>
                  <a:pt x="171718" y="38472"/>
                  <a:pt x="171718" y="85859"/>
                </a:cubicBezTo>
                <a:cubicBezTo>
                  <a:pt x="171718" y="133246"/>
                  <a:pt x="133246" y="171718"/>
                  <a:pt x="85859" y="171718"/>
                </a:cubicBezTo>
                <a:cubicBezTo>
                  <a:pt x="38472" y="171718"/>
                  <a:pt x="0" y="133246"/>
                  <a:pt x="0" y="85859"/>
                </a:cubicBezTo>
                <a:close/>
                <a:moveTo>
                  <a:pt x="96592" y="32197"/>
                </a:moveTo>
                <a:cubicBezTo>
                  <a:pt x="96592" y="26274"/>
                  <a:pt x="91783" y="21465"/>
                  <a:pt x="85859" y="21465"/>
                </a:cubicBezTo>
                <a:cubicBezTo>
                  <a:pt x="79936" y="21465"/>
                  <a:pt x="75127" y="26274"/>
                  <a:pt x="75127" y="32197"/>
                </a:cubicBezTo>
                <a:cubicBezTo>
                  <a:pt x="75127" y="38121"/>
                  <a:pt x="79936" y="42930"/>
                  <a:pt x="85859" y="42930"/>
                </a:cubicBezTo>
                <a:cubicBezTo>
                  <a:pt x="91783" y="42930"/>
                  <a:pt x="96592" y="38121"/>
                  <a:pt x="96592" y="32197"/>
                </a:cubicBezTo>
                <a:close/>
                <a:moveTo>
                  <a:pt x="85859" y="139521"/>
                </a:moveTo>
                <a:cubicBezTo>
                  <a:pt x="97698" y="139521"/>
                  <a:pt x="107324" y="129896"/>
                  <a:pt x="107324" y="118056"/>
                </a:cubicBezTo>
                <a:cubicBezTo>
                  <a:pt x="107324" y="112623"/>
                  <a:pt x="105312" y="107626"/>
                  <a:pt x="101958" y="103869"/>
                </a:cubicBezTo>
                <a:lnTo>
                  <a:pt x="125267" y="57284"/>
                </a:lnTo>
                <a:cubicBezTo>
                  <a:pt x="127246" y="53293"/>
                  <a:pt x="125636" y="48463"/>
                  <a:pt x="121679" y="46485"/>
                </a:cubicBezTo>
                <a:cubicBezTo>
                  <a:pt x="117721" y="44506"/>
                  <a:pt x="112858" y="46116"/>
                  <a:pt x="110879" y="50073"/>
                </a:cubicBezTo>
                <a:lnTo>
                  <a:pt x="87570" y="96659"/>
                </a:lnTo>
                <a:cubicBezTo>
                  <a:pt x="86999" y="96625"/>
                  <a:pt x="86429" y="96592"/>
                  <a:pt x="85859" y="96592"/>
                </a:cubicBezTo>
                <a:cubicBezTo>
                  <a:pt x="74020" y="96592"/>
                  <a:pt x="64394" y="106217"/>
                  <a:pt x="64394" y="118056"/>
                </a:cubicBezTo>
                <a:cubicBezTo>
                  <a:pt x="64394" y="129896"/>
                  <a:pt x="74020" y="139521"/>
                  <a:pt x="85859" y="139521"/>
                </a:cubicBezTo>
                <a:close/>
                <a:moveTo>
                  <a:pt x="59028" y="48296"/>
                </a:moveTo>
                <a:cubicBezTo>
                  <a:pt x="59028" y="42372"/>
                  <a:pt x="54219" y="37563"/>
                  <a:pt x="48296" y="37563"/>
                </a:cubicBezTo>
                <a:cubicBezTo>
                  <a:pt x="42372" y="37563"/>
                  <a:pt x="37563" y="42372"/>
                  <a:pt x="37563" y="48296"/>
                </a:cubicBezTo>
                <a:cubicBezTo>
                  <a:pt x="37563" y="54219"/>
                  <a:pt x="42372" y="59028"/>
                  <a:pt x="48296" y="59028"/>
                </a:cubicBezTo>
                <a:cubicBezTo>
                  <a:pt x="54219" y="59028"/>
                  <a:pt x="59028" y="54219"/>
                  <a:pt x="59028" y="48296"/>
                </a:cubicBezTo>
                <a:close/>
                <a:moveTo>
                  <a:pt x="32197" y="96592"/>
                </a:moveTo>
                <a:cubicBezTo>
                  <a:pt x="38121" y="96592"/>
                  <a:pt x="42930" y="91783"/>
                  <a:pt x="42930" y="85859"/>
                </a:cubicBezTo>
                <a:cubicBezTo>
                  <a:pt x="42930" y="79936"/>
                  <a:pt x="38121" y="75127"/>
                  <a:pt x="32197" y="75127"/>
                </a:cubicBezTo>
                <a:cubicBezTo>
                  <a:pt x="26274" y="75127"/>
                  <a:pt x="21465" y="79936"/>
                  <a:pt x="21465" y="85859"/>
                </a:cubicBezTo>
                <a:cubicBezTo>
                  <a:pt x="21465" y="91783"/>
                  <a:pt x="26274" y="96592"/>
                  <a:pt x="32197" y="96592"/>
                </a:cubicBezTo>
                <a:close/>
                <a:moveTo>
                  <a:pt x="150254" y="85859"/>
                </a:moveTo>
                <a:cubicBezTo>
                  <a:pt x="150254" y="79936"/>
                  <a:pt x="145444" y="75127"/>
                  <a:pt x="139521" y="75127"/>
                </a:cubicBezTo>
                <a:cubicBezTo>
                  <a:pt x="133598" y="75127"/>
                  <a:pt x="128789" y="79936"/>
                  <a:pt x="128789" y="85859"/>
                </a:cubicBezTo>
                <a:cubicBezTo>
                  <a:pt x="128789" y="91783"/>
                  <a:pt x="133598" y="96592"/>
                  <a:pt x="139521" y="96592"/>
                </a:cubicBezTo>
                <a:cubicBezTo>
                  <a:pt x="145444" y="96592"/>
                  <a:pt x="150254" y="91783"/>
                  <a:pt x="150254" y="85859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23" name="Text 21"/>
          <p:cNvSpPr/>
          <p:nvPr/>
        </p:nvSpPr>
        <p:spPr>
          <a:xfrm>
            <a:off x="839703" y="5649532"/>
            <a:ext cx="1502535" cy="2404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7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 Benefits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22024" y="5992969"/>
            <a:ext cx="2592946" cy="686873"/>
          </a:xfrm>
          <a:custGeom>
            <a:avLst/>
            <a:gdLst/>
            <a:ahLst/>
            <a:cxnLst/>
            <a:rect l="l" t="t" r="r" b="b"/>
            <a:pathLst>
              <a:path w="2592946" h="686873">
                <a:moveTo>
                  <a:pt x="68687" y="0"/>
                </a:moveTo>
                <a:lnTo>
                  <a:pt x="2524259" y="0"/>
                </a:lnTo>
                <a:cubicBezTo>
                  <a:pt x="2562194" y="0"/>
                  <a:pt x="2592946" y="30752"/>
                  <a:pt x="2592946" y="68687"/>
                </a:cubicBezTo>
                <a:lnTo>
                  <a:pt x="2592946" y="618186"/>
                </a:lnTo>
                <a:cubicBezTo>
                  <a:pt x="2592946" y="656121"/>
                  <a:pt x="2562194" y="686873"/>
                  <a:pt x="2524259" y="686873"/>
                </a:cubicBezTo>
                <a:lnTo>
                  <a:pt x="68687" y="686873"/>
                </a:lnTo>
                <a:cubicBezTo>
                  <a:pt x="30752" y="686873"/>
                  <a:pt x="0" y="656121"/>
                  <a:pt x="0" y="618186"/>
                </a:cubicBezTo>
                <a:lnTo>
                  <a:pt x="0" y="68687"/>
                </a:lnTo>
                <a:cubicBezTo>
                  <a:pt x="0" y="30752"/>
                  <a:pt x="30752" y="0"/>
                  <a:pt x="68687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25" name="Text 23"/>
          <p:cNvSpPr/>
          <p:nvPr/>
        </p:nvSpPr>
        <p:spPr>
          <a:xfrm>
            <a:off x="573539" y="6096000"/>
            <a:ext cx="2489915" cy="2747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23" b="1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&lt;50ms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95004" y="6404988"/>
            <a:ext cx="2446986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6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Response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220577" y="5992969"/>
            <a:ext cx="2592946" cy="686873"/>
          </a:xfrm>
          <a:custGeom>
            <a:avLst/>
            <a:gdLst/>
            <a:ahLst/>
            <a:cxnLst/>
            <a:rect l="l" t="t" r="r" b="b"/>
            <a:pathLst>
              <a:path w="2592946" h="686873">
                <a:moveTo>
                  <a:pt x="68687" y="0"/>
                </a:moveTo>
                <a:lnTo>
                  <a:pt x="2524259" y="0"/>
                </a:lnTo>
                <a:cubicBezTo>
                  <a:pt x="2562194" y="0"/>
                  <a:pt x="2592946" y="30752"/>
                  <a:pt x="2592946" y="68687"/>
                </a:cubicBezTo>
                <a:lnTo>
                  <a:pt x="2592946" y="618186"/>
                </a:lnTo>
                <a:cubicBezTo>
                  <a:pt x="2592946" y="656121"/>
                  <a:pt x="2562194" y="686873"/>
                  <a:pt x="2524259" y="686873"/>
                </a:cubicBezTo>
                <a:lnTo>
                  <a:pt x="68687" y="686873"/>
                </a:lnTo>
                <a:cubicBezTo>
                  <a:pt x="30752" y="686873"/>
                  <a:pt x="0" y="656121"/>
                  <a:pt x="0" y="618186"/>
                </a:cubicBezTo>
                <a:lnTo>
                  <a:pt x="0" y="68687"/>
                </a:lnTo>
                <a:cubicBezTo>
                  <a:pt x="0" y="30752"/>
                  <a:pt x="30752" y="0"/>
                  <a:pt x="68687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28" name="Text 26"/>
          <p:cNvSpPr/>
          <p:nvPr/>
        </p:nvSpPr>
        <p:spPr>
          <a:xfrm>
            <a:off x="3272092" y="6096000"/>
            <a:ext cx="2489915" cy="2747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23" b="1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100%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293557" y="6404988"/>
            <a:ext cx="2446986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6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UI Responsive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204290" y="1356575"/>
            <a:ext cx="5647815" cy="2994767"/>
          </a:xfrm>
          <a:custGeom>
            <a:avLst/>
            <a:gdLst/>
            <a:ahLst/>
            <a:cxnLst/>
            <a:rect l="l" t="t" r="r" b="b"/>
            <a:pathLst>
              <a:path w="5647815" h="2994767">
                <a:moveTo>
                  <a:pt x="137370" y="0"/>
                </a:moveTo>
                <a:lnTo>
                  <a:pt x="5510445" y="0"/>
                </a:lnTo>
                <a:cubicBezTo>
                  <a:pt x="5586313" y="0"/>
                  <a:pt x="5647815" y="61503"/>
                  <a:pt x="5647815" y="137370"/>
                </a:cubicBezTo>
                <a:lnTo>
                  <a:pt x="5647815" y="2857397"/>
                </a:lnTo>
                <a:cubicBezTo>
                  <a:pt x="5647815" y="2933265"/>
                  <a:pt x="5586313" y="2994767"/>
                  <a:pt x="5510445" y="2994767"/>
                </a:cubicBezTo>
                <a:lnTo>
                  <a:pt x="137370" y="2994767"/>
                </a:lnTo>
                <a:cubicBezTo>
                  <a:pt x="61503" y="2994767"/>
                  <a:pt x="0" y="2933265"/>
                  <a:pt x="0" y="2857397"/>
                </a:cubicBezTo>
                <a:lnTo>
                  <a:pt x="0" y="137370"/>
                </a:lnTo>
                <a:cubicBezTo>
                  <a:pt x="0" y="61503"/>
                  <a:pt x="61503" y="0"/>
                  <a:pt x="13737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B0FF">
                  <a:alpha val="20000"/>
                </a:srgbClr>
              </a:gs>
              <a:gs pos="100000">
                <a:srgbClr val="00B0FF">
                  <a:alpha val="5000"/>
                </a:srgbClr>
              </a:gs>
            </a:gsLst>
            <a:lin ang="2700000" scaled="1"/>
          </a:gradFill>
          <a:ln w="10160">
            <a:solidFill>
              <a:srgbClr val="00B0FF">
                <a:alpha val="40000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413786" y="1566070"/>
            <a:ext cx="480811" cy="480811"/>
          </a:xfrm>
          <a:custGeom>
            <a:avLst/>
            <a:gdLst/>
            <a:ahLst/>
            <a:cxnLst/>
            <a:rect l="l" t="t" r="r" b="b"/>
            <a:pathLst>
              <a:path w="480811" h="480811">
                <a:moveTo>
                  <a:pt x="103033" y="0"/>
                </a:moveTo>
                <a:lnTo>
                  <a:pt x="377778" y="0"/>
                </a:lnTo>
                <a:cubicBezTo>
                  <a:pt x="434682" y="0"/>
                  <a:pt x="480811" y="46129"/>
                  <a:pt x="480811" y="103033"/>
                </a:cubicBezTo>
                <a:lnTo>
                  <a:pt x="480811" y="377778"/>
                </a:lnTo>
                <a:cubicBezTo>
                  <a:pt x="480811" y="434682"/>
                  <a:pt x="434682" y="480811"/>
                  <a:pt x="377778" y="480811"/>
                </a:cubicBezTo>
                <a:lnTo>
                  <a:pt x="103033" y="480811"/>
                </a:lnTo>
                <a:cubicBezTo>
                  <a:pt x="46129" y="480811"/>
                  <a:pt x="0" y="434682"/>
                  <a:pt x="0" y="377778"/>
                </a:cubicBezTo>
                <a:lnTo>
                  <a:pt x="0" y="103033"/>
                </a:lnTo>
                <a:cubicBezTo>
                  <a:pt x="0" y="46168"/>
                  <a:pt x="46168" y="0"/>
                  <a:pt x="103033" y="0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32" name="Shape 30"/>
          <p:cNvSpPr/>
          <p:nvPr/>
        </p:nvSpPr>
        <p:spPr>
          <a:xfrm>
            <a:off x="6525403" y="1703445"/>
            <a:ext cx="257577" cy="206062"/>
          </a:xfrm>
          <a:custGeom>
            <a:avLst/>
            <a:gdLst/>
            <a:ahLst/>
            <a:cxnLst/>
            <a:rect l="l" t="t" r="r" b="b"/>
            <a:pathLst>
              <a:path w="257577" h="206062">
                <a:moveTo>
                  <a:pt x="167385" y="84719"/>
                </a:moveTo>
                <a:cubicBezTo>
                  <a:pt x="172295" y="83391"/>
                  <a:pt x="177447" y="85725"/>
                  <a:pt x="179660" y="90273"/>
                </a:cubicBezTo>
                <a:lnTo>
                  <a:pt x="187146" y="105406"/>
                </a:lnTo>
                <a:cubicBezTo>
                  <a:pt x="191292" y="105969"/>
                  <a:pt x="195356" y="107096"/>
                  <a:pt x="199180" y="108665"/>
                </a:cubicBezTo>
                <a:lnTo>
                  <a:pt x="213266" y="99288"/>
                </a:lnTo>
                <a:cubicBezTo>
                  <a:pt x="217492" y="96471"/>
                  <a:pt x="223086" y="97034"/>
                  <a:pt x="226668" y="100616"/>
                </a:cubicBezTo>
                <a:lnTo>
                  <a:pt x="234395" y="108344"/>
                </a:lnTo>
                <a:cubicBezTo>
                  <a:pt x="237977" y="111925"/>
                  <a:pt x="238541" y="117560"/>
                  <a:pt x="235724" y="121746"/>
                </a:cubicBezTo>
                <a:lnTo>
                  <a:pt x="226346" y="135792"/>
                </a:lnTo>
                <a:cubicBezTo>
                  <a:pt x="227111" y="137683"/>
                  <a:pt x="227795" y="139655"/>
                  <a:pt x="228359" y="141708"/>
                </a:cubicBezTo>
                <a:cubicBezTo>
                  <a:pt x="228922" y="143760"/>
                  <a:pt x="229284" y="145773"/>
                  <a:pt x="229566" y="147825"/>
                </a:cubicBezTo>
                <a:lnTo>
                  <a:pt x="244739" y="155311"/>
                </a:lnTo>
                <a:cubicBezTo>
                  <a:pt x="249287" y="157565"/>
                  <a:pt x="251621" y="162717"/>
                  <a:pt x="250293" y="167586"/>
                </a:cubicBezTo>
                <a:lnTo>
                  <a:pt x="247476" y="178131"/>
                </a:lnTo>
                <a:cubicBezTo>
                  <a:pt x="246147" y="183001"/>
                  <a:pt x="241600" y="186301"/>
                  <a:pt x="236529" y="185979"/>
                </a:cubicBezTo>
                <a:lnTo>
                  <a:pt x="219625" y="184892"/>
                </a:lnTo>
                <a:cubicBezTo>
                  <a:pt x="217090" y="188152"/>
                  <a:pt x="214152" y="191171"/>
                  <a:pt x="210811" y="193747"/>
                </a:cubicBezTo>
                <a:lnTo>
                  <a:pt x="211898" y="210610"/>
                </a:lnTo>
                <a:cubicBezTo>
                  <a:pt x="212220" y="215681"/>
                  <a:pt x="208919" y="220269"/>
                  <a:pt x="204050" y="221557"/>
                </a:cubicBezTo>
                <a:lnTo>
                  <a:pt x="193505" y="224374"/>
                </a:lnTo>
                <a:cubicBezTo>
                  <a:pt x="188595" y="225702"/>
                  <a:pt x="183484" y="223368"/>
                  <a:pt x="181230" y="218820"/>
                </a:cubicBezTo>
                <a:lnTo>
                  <a:pt x="173744" y="203687"/>
                </a:lnTo>
                <a:cubicBezTo>
                  <a:pt x="169599" y="203124"/>
                  <a:pt x="165534" y="201997"/>
                  <a:pt x="161710" y="200427"/>
                </a:cubicBezTo>
                <a:lnTo>
                  <a:pt x="147624" y="209805"/>
                </a:lnTo>
                <a:cubicBezTo>
                  <a:pt x="143398" y="212622"/>
                  <a:pt x="137804" y="212059"/>
                  <a:pt x="134222" y="208477"/>
                </a:cubicBezTo>
                <a:lnTo>
                  <a:pt x="126495" y="200749"/>
                </a:lnTo>
                <a:cubicBezTo>
                  <a:pt x="122913" y="197168"/>
                  <a:pt x="122349" y="191573"/>
                  <a:pt x="125167" y="187347"/>
                </a:cubicBezTo>
                <a:lnTo>
                  <a:pt x="134544" y="173261"/>
                </a:lnTo>
                <a:cubicBezTo>
                  <a:pt x="133779" y="171370"/>
                  <a:pt x="133095" y="169397"/>
                  <a:pt x="132532" y="167345"/>
                </a:cubicBezTo>
                <a:cubicBezTo>
                  <a:pt x="131968" y="165292"/>
                  <a:pt x="131606" y="163240"/>
                  <a:pt x="131324" y="161227"/>
                </a:cubicBezTo>
                <a:lnTo>
                  <a:pt x="116151" y="153742"/>
                </a:lnTo>
                <a:cubicBezTo>
                  <a:pt x="111603" y="151488"/>
                  <a:pt x="109309" y="146336"/>
                  <a:pt x="110597" y="141466"/>
                </a:cubicBezTo>
                <a:lnTo>
                  <a:pt x="113415" y="130922"/>
                </a:lnTo>
                <a:cubicBezTo>
                  <a:pt x="114743" y="126052"/>
                  <a:pt x="119291" y="122752"/>
                  <a:pt x="124362" y="123074"/>
                </a:cubicBezTo>
                <a:lnTo>
                  <a:pt x="141225" y="124160"/>
                </a:lnTo>
                <a:cubicBezTo>
                  <a:pt x="143760" y="120900"/>
                  <a:pt x="146698" y="117882"/>
                  <a:pt x="150039" y="115306"/>
                </a:cubicBezTo>
                <a:lnTo>
                  <a:pt x="148952" y="98483"/>
                </a:lnTo>
                <a:cubicBezTo>
                  <a:pt x="148630" y="93412"/>
                  <a:pt x="151930" y="88824"/>
                  <a:pt x="156800" y="87536"/>
                </a:cubicBezTo>
                <a:lnTo>
                  <a:pt x="167345" y="84719"/>
                </a:lnTo>
                <a:close/>
                <a:moveTo>
                  <a:pt x="180465" y="136838"/>
                </a:moveTo>
                <a:cubicBezTo>
                  <a:pt x="170692" y="136849"/>
                  <a:pt x="162766" y="144793"/>
                  <a:pt x="162777" y="154567"/>
                </a:cubicBezTo>
                <a:cubicBezTo>
                  <a:pt x="162788" y="164340"/>
                  <a:pt x="170732" y="172266"/>
                  <a:pt x="180505" y="172255"/>
                </a:cubicBezTo>
                <a:cubicBezTo>
                  <a:pt x="190279" y="172244"/>
                  <a:pt x="198205" y="164300"/>
                  <a:pt x="198194" y="154526"/>
                </a:cubicBezTo>
                <a:cubicBezTo>
                  <a:pt x="198183" y="144753"/>
                  <a:pt x="190239" y="136827"/>
                  <a:pt x="180465" y="136838"/>
                </a:cubicBezTo>
                <a:close/>
                <a:moveTo>
                  <a:pt x="90514" y="-18312"/>
                </a:moveTo>
                <a:lnTo>
                  <a:pt x="101059" y="-15495"/>
                </a:lnTo>
                <a:cubicBezTo>
                  <a:pt x="105929" y="-14167"/>
                  <a:pt x="109229" y="-9579"/>
                  <a:pt x="108907" y="-4548"/>
                </a:cubicBezTo>
                <a:lnTo>
                  <a:pt x="107820" y="12275"/>
                </a:lnTo>
                <a:cubicBezTo>
                  <a:pt x="111161" y="14851"/>
                  <a:pt x="114099" y="17829"/>
                  <a:pt x="116634" y="21129"/>
                </a:cubicBezTo>
                <a:lnTo>
                  <a:pt x="133538" y="20043"/>
                </a:lnTo>
                <a:cubicBezTo>
                  <a:pt x="138569" y="19721"/>
                  <a:pt x="143157" y="23021"/>
                  <a:pt x="144485" y="27891"/>
                </a:cubicBezTo>
                <a:lnTo>
                  <a:pt x="147302" y="38435"/>
                </a:lnTo>
                <a:cubicBezTo>
                  <a:pt x="148590" y="43305"/>
                  <a:pt x="146296" y="48457"/>
                  <a:pt x="141748" y="50711"/>
                </a:cubicBezTo>
                <a:lnTo>
                  <a:pt x="126575" y="58196"/>
                </a:lnTo>
                <a:cubicBezTo>
                  <a:pt x="126293" y="60249"/>
                  <a:pt x="125891" y="62302"/>
                  <a:pt x="125368" y="64314"/>
                </a:cubicBezTo>
                <a:cubicBezTo>
                  <a:pt x="124845" y="66326"/>
                  <a:pt x="124120" y="68339"/>
                  <a:pt x="123355" y="70230"/>
                </a:cubicBezTo>
                <a:lnTo>
                  <a:pt x="132733" y="84316"/>
                </a:lnTo>
                <a:cubicBezTo>
                  <a:pt x="135550" y="88542"/>
                  <a:pt x="134987" y="94137"/>
                  <a:pt x="131405" y="97718"/>
                </a:cubicBezTo>
                <a:lnTo>
                  <a:pt x="123677" y="105446"/>
                </a:lnTo>
                <a:cubicBezTo>
                  <a:pt x="120095" y="109028"/>
                  <a:pt x="114501" y="109591"/>
                  <a:pt x="110275" y="106774"/>
                </a:cubicBezTo>
                <a:lnTo>
                  <a:pt x="96189" y="97396"/>
                </a:lnTo>
                <a:cubicBezTo>
                  <a:pt x="92366" y="98966"/>
                  <a:pt x="88301" y="100093"/>
                  <a:pt x="84155" y="100656"/>
                </a:cubicBezTo>
                <a:lnTo>
                  <a:pt x="76670" y="115789"/>
                </a:lnTo>
                <a:cubicBezTo>
                  <a:pt x="74416" y="120337"/>
                  <a:pt x="69264" y="122631"/>
                  <a:pt x="64394" y="121343"/>
                </a:cubicBezTo>
                <a:lnTo>
                  <a:pt x="53850" y="118526"/>
                </a:lnTo>
                <a:cubicBezTo>
                  <a:pt x="48940" y="117198"/>
                  <a:pt x="45680" y="112610"/>
                  <a:pt x="46002" y="107579"/>
                </a:cubicBezTo>
                <a:lnTo>
                  <a:pt x="47088" y="90716"/>
                </a:lnTo>
                <a:cubicBezTo>
                  <a:pt x="43748" y="88140"/>
                  <a:pt x="40810" y="85162"/>
                  <a:pt x="38274" y="81861"/>
                </a:cubicBezTo>
                <a:lnTo>
                  <a:pt x="21371" y="82948"/>
                </a:lnTo>
                <a:cubicBezTo>
                  <a:pt x="16340" y="83270"/>
                  <a:pt x="11752" y="79970"/>
                  <a:pt x="10424" y="75100"/>
                </a:cubicBezTo>
                <a:lnTo>
                  <a:pt x="7607" y="64555"/>
                </a:lnTo>
                <a:cubicBezTo>
                  <a:pt x="6319" y="59686"/>
                  <a:pt x="8613" y="54534"/>
                  <a:pt x="13161" y="52280"/>
                </a:cubicBezTo>
                <a:lnTo>
                  <a:pt x="28334" y="44794"/>
                </a:lnTo>
                <a:cubicBezTo>
                  <a:pt x="28615" y="42742"/>
                  <a:pt x="29018" y="40729"/>
                  <a:pt x="29541" y="38677"/>
                </a:cubicBezTo>
                <a:cubicBezTo>
                  <a:pt x="30104" y="36624"/>
                  <a:pt x="30748" y="34652"/>
                  <a:pt x="31553" y="32761"/>
                </a:cubicBezTo>
                <a:lnTo>
                  <a:pt x="22176" y="18715"/>
                </a:lnTo>
                <a:cubicBezTo>
                  <a:pt x="19359" y="14489"/>
                  <a:pt x="19922" y="8894"/>
                  <a:pt x="23504" y="5313"/>
                </a:cubicBezTo>
                <a:lnTo>
                  <a:pt x="31231" y="-2415"/>
                </a:lnTo>
                <a:cubicBezTo>
                  <a:pt x="34813" y="-5997"/>
                  <a:pt x="40407" y="-6560"/>
                  <a:pt x="44633" y="-3743"/>
                </a:cubicBezTo>
                <a:lnTo>
                  <a:pt x="58720" y="5635"/>
                </a:lnTo>
                <a:cubicBezTo>
                  <a:pt x="62543" y="4065"/>
                  <a:pt x="66608" y="2938"/>
                  <a:pt x="70753" y="2375"/>
                </a:cubicBezTo>
                <a:lnTo>
                  <a:pt x="78239" y="-12758"/>
                </a:lnTo>
                <a:cubicBezTo>
                  <a:pt x="80493" y="-17306"/>
                  <a:pt x="85604" y="-19600"/>
                  <a:pt x="90514" y="-18312"/>
                </a:cubicBezTo>
                <a:close/>
                <a:moveTo>
                  <a:pt x="77434" y="33807"/>
                </a:moveTo>
                <a:cubicBezTo>
                  <a:pt x="67661" y="33807"/>
                  <a:pt x="59726" y="41742"/>
                  <a:pt x="59726" y="51515"/>
                </a:cubicBezTo>
                <a:cubicBezTo>
                  <a:pt x="59726" y="61289"/>
                  <a:pt x="67661" y="69224"/>
                  <a:pt x="77434" y="69224"/>
                </a:cubicBezTo>
                <a:cubicBezTo>
                  <a:pt x="87208" y="69224"/>
                  <a:pt x="95143" y="61289"/>
                  <a:pt x="95143" y="51515"/>
                </a:cubicBezTo>
                <a:cubicBezTo>
                  <a:pt x="95143" y="41742"/>
                  <a:pt x="87208" y="33807"/>
                  <a:pt x="77434" y="3380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3" name="Text 31"/>
          <p:cNvSpPr/>
          <p:nvPr/>
        </p:nvSpPr>
        <p:spPr>
          <a:xfrm>
            <a:off x="7031972" y="1669101"/>
            <a:ext cx="2009104" cy="2747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23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Subprocess Strategy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413786" y="2218600"/>
            <a:ext cx="5297510" cy="4464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2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 CPU-intensive operations like video encoding, implemented </a:t>
            </a:r>
            <a:pPr>
              <a:lnSpc>
                <a:spcPct val="140000"/>
              </a:lnSpc>
            </a:pPr>
            <a:r>
              <a:rPr lang="en-US" sz="1082" b="1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isolated subprocesses</a:t>
            </a:r>
            <a:pPr>
              <a:lnSpc>
                <a:spcPct val="140000"/>
              </a:lnSpc>
            </a:pPr>
            <a:r>
              <a:rPr lang="en-US" sz="1082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prevent GIL contention and enable true parallelism.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30958" y="2802442"/>
            <a:ext cx="5211651" cy="618186"/>
          </a:xfrm>
          <a:custGeom>
            <a:avLst/>
            <a:gdLst/>
            <a:ahLst/>
            <a:cxnLst/>
            <a:rect l="l" t="t" r="r" b="b"/>
            <a:pathLst>
              <a:path w="5211651" h="618186">
                <a:moveTo>
                  <a:pt x="34344" y="0"/>
                </a:moveTo>
                <a:lnTo>
                  <a:pt x="5142964" y="0"/>
                </a:lnTo>
                <a:cubicBezTo>
                  <a:pt x="5180899" y="0"/>
                  <a:pt x="5211651" y="30752"/>
                  <a:pt x="5211651" y="68687"/>
                </a:cubicBezTo>
                <a:lnTo>
                  <a:pt x="5211651" y="549499"/>
                </a:lnTo>
                <a:cubicBezTo>
                  <a:pt x="5211651" y="587434"/>
                  <a:pt x="5180899" y="618186"/>
                  <a:pt x="5142964" y="618186"/>
                </a:cubicBezTo>
                <a:lnTo>
                  <a:pt x="34344" y="618186"/>
                </a:lnTo>
                <a:cubicBezTo>
                  <a:pt x="15376" y="618186"/>
                  <a:pt x="0" y="602810"/>
                  <a:pt x="0" y="583842"/>
                </a:cubicBezTo>
                <a:lnTo>
                  <a:pt x="0" y="34344"/>
                </a:lnTo>
                <a:cubicBezTo>
                  <a:pt x="0" y="15376"/>
                  <a:pt x="15376" y="0"/>
                  <a:pt x="34344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36" name="Shape 34"/>
          <p:cNvSpPr/>
          <p:nvPr/>
        </p:nvSpPr>
        <p:spPr>
          <a:xfrm>
            <a:off x="6430958" y="2802442"/>
            <a:ext cx="34344" cy="618186"/>
          </a:xfrm>
          <a:custGeom>
            <a:avLst/>
            <a:gdLst/>
            <a:ahLst/>
            <a:cxnLst/>
            <a:rect l="l" t="t" r="r" b="b"/>
            <a:pathLst>
              <a:path w="34344" h="618186">
                <a:moveTo>
                  <a:pt x="34344" y="0"/>
                </a:moveTo>
                <a:lnTo>
                  <a:pt x="34344" y="0"/>
                </a:lnTo>
                <a:lnTo>
                  <a:pt x="34344" y="618186"/>
                </a:lnTo>
                <a:lnTo>
                  <a:pt x="34344" y="618186"/>
                </a:lnTo>
                <a:cubicBezTo>
                  <a:pt x="15376" y="618186"/>
                  <a:pt x="0" y="602810"/>
                  <a:pt x="0" y="583842"/>
                </a:cubicBezTo>
                <a:lnTo>
                  <a:pt x="0" y="34344"/>
                </a:lnTo>
                <a:cubicBezTo>
                  <a:pt x="0" y="15376"/>
                  <a:pt x="15376" y="0"/>
                  <a:pt x="34344" y="0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37" name="Shape 35"/>
          <p:cNvSpPr/>
          <p:nvPr/>
        </p:nvSpPr>
        <p:spPr>
          <a:xfrm>
            <a:off x="6568333" y="2948403"/>
            <a:ext cx="120203" cy="120203"/>
          </a:xfrm>
          <a:custGeom>
            <a:avLst/>
            <a:gdLst/>
            <a:ahLst/>
            <a:cxnLst/>
            <a:rect l="l" t="t" r="r" b="b"/>
            <a:pathLst>
              <a:path w="120203" h="120203">
                <a:moveTo>
                  <a:pt x="60101" y="0"/>
                </a:moveTo>
                <a:cubicBezTo>
                  <a:pt x="61181" y="0"/>
                  <a:pt x="62261" y="235"/>
                  <a:pt x="63247" y="681"/>
                </a:cubicBezTo>
                <a:lnTo>
                  <a:pt x="107478" y="19439"/>
                </a:lnTo>
                <a:cubicBezTo>
                  <a:pt x="112643" y="21622"/>
                  <a:pt x="116493" y="26717"/>
                  <a:pt x="116470" y="32868"/>
                </a:cubicBezTo>
                <a:cubicBezTo>
                  <a:pt x="116353" y="56157"/>
                  <a:pt x="106774" y="98768"/>
                  <a:pt x="66323" y="118137"/>
                </a:cubicBezTo>
                <a:cubicBezTo>
                  <a:pt x="62402" y="120015"/>
                  <a:pt x="57848" y="120015"/>
                  <a:pt x="53927" y="118137"/>
                </a:cubicBezTo>
                <a:cubicBezTo>
                  <a:pt x="13452" y="98768"/>
                  <a:pt x="3897" y="56157"/>
                  <a:pt x="3780" y="32868"/>
                </a:cubicBezTo>
                <a:cubicBezTo>
                  <a:pt x="3756" y="26717"/>
                  <a:pt x="7607" y="21622"/>
                  <a:pt x="12772" y="19439"/>
                </a:cubicBezTo>
                <a:lnTo>
                  <a:pt x="56979" y="681"/>
                </a:lnTo>
                <a:cubicBezTo>
                  <a:pt x="57965" y="235"/>
                  <a:pt x="59021" y="0"/>
                  <a:pt x="60101" y="0"/>
                </a:cubicBezTo>
                <a:close/>
                <a:moveTo>
                  <a:pt x="60101" y="15683"/>
                </a:moveTo>
                <a:lnTo>
                  <a:pt x="60101" y="104450"/>
                </a:lnTo>
                <a:cubicBezTo>
                  <a:pt x="92500" y="88767"/>
                  <a:pt x="101210" y="54021"/>
                  <a:pt x="101421" y="33220"/>
                </a:cubicBezTo>
                <a:lnTo>
                  <a:pt x="60101" y="15706"/>
                </a:lnTo>
                <a:lnTo>
                  <a:pt x="60101" y="15706"/>
                </a:ln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38" name="Text 36"/>
          <p:cNvSpPr/>
          <p:nvPr/>
        </p:nvSpPr>
        <p:spPr>
          <a:xfrm>
            <a:off x="6770102" y="2905473"/>
            <a:ext cx="1064654" cy="2060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2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 Isolation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551161" y="3145879"/>
            <a:ext cx="5048518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6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Separate memory space prevents crashes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430958" y="3523659"/>
            <a:ext cx="5211651" cy="618186"/>
          </a:xfrm>
          <a:custGeom>
            <a:avLst/>
            <a:gdLst/>
            <a:ahLst/>
            <a:cxnLst/>
            <a:rect l="l" t="t" r="r" b="b"/>
            <a:pathLst>
              <a:path w="5211651" h="618186">
                <a:moveTo>
                  <a:pt x="34344" y="0"/>
                </a:moveTo>
                <a:lnTo>
                  <a:pt x="5142964" y="0"/>
                </a:lnTo>
                <a:cubicBezTo>
                  <a:pt x="5180899" y="0"/>
                  <a:pt x="5211651" y="30752"/>
                  <a:pt x="5211651" y="68687"/>
                </a:cubicBezTo>
                <a:lnTo>
                  <a:pt x="5211651" y="549499"/>
                </a:lnTo>
                <a:cubicBezTo>
                  <a:pt x="5211651" y="587434"/>
                  <a:pt x="5180899" y="618186"/>
                  <a:pt x="5142964" y="618186"/>
                </a:cubicBezTo>
                <a:lnTo>
                  <a:pt x="34344" y="618186"/>
                </a:lnTo>
                <a:cubicBezTo>
                  <a:pt x="15376" y="618186"/>
                  <a:pt x="0" y="602810"/>
                  <a:pt x="0" y="583842"/>
                </a:cubicBezTo>
                <a:lnTo>
                  <a:pt x="0" y="34344"/>
                </a:lnTo>
                <a:cubicBezTo>
                  <a:pt x="0" y="15376"/>
                  <a:pt x="15376" y="0"/>
                  <a:pt x="34344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41" name="Shape 39"/>
          <p:cNvSpPr/>
          <p:nvPr/>
        </p:nvSpPr>
        <p:spPr>
          <a:xfrm>
            <a:off x="6430958" y="3523659"/>
            <a:ext cx="34344" cy="618186"/>
          </a:xfrm>
          <a:custGeom>
            <a:avLst/>
            <a:gdLst/>
            <a:ahLst/>
            <a:cxnLst/>
            <a:rect l="l" t="t" r="r" b="b"/>
            <a:pathLst>
              <a:path w="34344" h="618186">
                <a:moveTo>
                  <a:pt x="34344" y="0"/>
                </a:moveTo>
                <a:lnTo>
                  <a:pt x="34344" y="0"/>
                </a:lnTo>
                <a:lnTo>
                  <a:pt x="34344" y="618186"/>
                </a:lnTo>
                <a:lnTo>
                  <a:pt x="34344" y="618186"/>
                </a:lnTo>
                <a:cubicBezTo>
                  <a:pt x="15376" y="618186"/>
                  <a:pt x="0" y="602810"/>
                  <a:pt x="0" y="583842"/>
                </a:cubicBezTo>
                <a:lnTo>
                  <a:pt x="0" y="34344"/>
                </a:lnTo>
                <a:cubicBezTo>
                  <a:pt x="0" y="15376"/>
                  <a:pt x="15376" y="0"/>
                  <a:pt x="34344" y="0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42" name="Shape 40"/>
          <p:cNvSpPr/>
          <p:nvPr/>
        </p:nvSpPr>
        <p:spPr>
          <a:xfrm>
            <a:off x="6568333" y="3669619"/>
            <a:ext cx="120203" cy="120203"/>
          </a:xfrm>
          <a:custGeom>
            <a:avLst/>
            <a:gdLst/>
            <a:ahLst/>
            <a:cxnLst/>
            <a:rect l="l" t="t" r="r" b="b"/>
            <a:pathLst>
              <a:path w="120203" h="120203">
                <a:moveTo>
                  <a:pt x="41320" y="5635"/>
                </a:moveTo>
                <a:cubicBezTo>
                  <a:pt x="41320" y="2512"/>
                  <a:pt x="38808" y="0"/>
                  <a:pt x="35685" y="0"/>
                </a:cubicBezTo>
                <a:cubicBezTo>
                  <a:pt x="32563" y="0"/>
                  <a:pt x="30051" y="2512"/>
                  <a:pt x="30051" y="5635"/>
                </a:cubicBezTo>
                <a:lnTo>
                  <a:pt x="30051" y="15025"/>
                </a:lnTo>
                <a:cubicBezTo>
                  <a:pt x="21763" y="15025"/>
                  <a:pt x="15025" y="21763"/>
                  <a:pt x="15025" y="30051"/>
                </a:cubicBezTo>
                <a:lnTo>
                  <a:pt x="5635" y="30051"/>
                </a:lnTo>
                <a:cubicBezTo>
                  <a:pt x="2512" y="30051"/>
                  <a:pt x="0" y="32563"/>
                  <a:pt x="0" y="35685"/>
                </a:cubicBezTo>
                <a:cubicBezTo>
                  <a:pt x="0" y="38808"/>
                  <a:pt x="2512" y="41320"/>
                  <a:pt x="5635" y="41320"/>
                </a:cubicBezTo>
                <a:lnTo>
                  <a:pt x="15025" y="41320"/>
                </a:lnTo>
                <a:lnTo>
                  <a:pt x="15025" y="54467"/>
                </a:lnTo>
                <a:lnTo>
                  <a:pt x="5635" y="54467"/>
                </a:lnTo>
                <a:cubicBezTo>
                  <a:pt x="2512" y="54467"/>
                  <a:pt x="0" y="56979"/>
                  <a:pt x="0" y="60101"/>
                </a:cubicBezTo>
                <a:cubicBezTo>
                  <a:pt x="0" y="63224"/>
                  <a:pt x="2512" y="65736"/>
                  <a:pt x="5635" y="65736"/>
                </a:cubicBezTo>
                <a:lnTo>
                  <a:pt x="15025" y="65736"/>
                </a:lnTo>
                <a:lnTo>
                  <a:pt x="15025" y="78883"/>
                </a:lnTo>
                <a:lnTo>
                  <a:pt x="5635" y="78883"/>
                </a:lnTo>
                <a:cubicBezTo>
                  <a:pt x="2512" y="78883"/>
                  <a:pt x="0" y="81395"/>
                  <a:pt x="0" y="84518"/>
                </a:cubicBezTo>
                <a:cubicBezTo>
                  <a:pt x="0" y="87640"/>
                  <a:pt x="2512" y="90152"/>
                  <a:pt x="5635" y="90152"/>
                </a:cubicBezTo>
                <a:lnTo>
                  <a:pt x="15025" y="90152"/>
                </a:lnTo>
                <a:cubicBezTo>
                  <a:pt x="15025" y="98440"/>
                  <a:pt x="21763" y="105177"/>
                  <a:pt x="30051" y="105177"/>
                </a:cubicBezTo>
                <a:lnTo>
                  <a:pt x="30051" y="114568"/>
                </a:lnTo>
                <a:cubicBezTo>
                  <a:pt x="30051" y="117691"/>
                  <a:pt x="32563" y="120203"/>
                  <a:pt x="35685" y="120203"/>
                </a:cubicBezTo>
                <a:cubicBezTo>
                  <a:pt x="38808" y="120203"/>
                  <a:pt x="41320" y="117691"/>
                  <a:pt x="41320" y="114568"/>
                </a:cubicBezTo>
                <a:lnTo>
                  <a:pt x="41320" y="105177"/>
                </a:lnTo>
                <a:lnTo>
                  <a:pt x="54467" y="105177"/>
                </a:lnTo>
                <a:lnTo>
                  <a:pt x="54467" y="114568"/>
                </a:lnTo>
                <a:cubicBezTo>
                  <a:pt x="54467" y="117691"/>
                  <a:pt x="56979" y="120203"/>
                  <a:pt x="60101" y="120203"/>
                </a:cubicBezTo>
                <a:cubicBezTo>
                  <a:pt x="63224" y="120203"/>
                  <a:pt x="65736" y="117691"/>
                  <a:pt x="65736" y="114568"/>
                </a:cubicBezTo>
                <a:lnTo>
                  <a:pt x="65736" y="105177"/>
                </a:lnTo>
                <a:lnTo>
                  <a:pt x="78883" y="105177"/>
                </a:lnTo>
                <a:lnTo>
                  <a:pt x="78883" y="114568"/>
                </a:lnTo>
                <a:cubicBezTo>
                  <a:pt x="78883" y="117691"/>
                  <a:pt x="81395" y="120203"/>
                  <a:pt x="84518" y="120203"/>
                </a:cubicBezTo>
                <a:cubicBezTo>
                  <a:pt x="87640" y="120203"/>
                  <a:pt x="90152" y="117691"/>
                  <a:pt x="90152" y="114568"/>
                </a:cubicBezTo>
                <a:lnTo>
                  <a:pt x="90152" y="105177"/>
                </a:lnTo>
                <a:cubicBezTo>
                  <a:pt x="98440" y="105177"/>
                  <a:pt x="105177" y="98440"/>
                  <a:pt x="105177" y="90152"/>
                </a:cubicBezTo>
                <a:lnTo>
                  <a:pt x="114568" y="90152"/>
                </a:lnTo>
                <a:cubicBezTo>
                  <a:pt x="117691" y="90152"/>
                  <a:pt x="120203" y="87640"/>
                  <a:pt x="120203" y="84518"/>
                </a:cubicBezTo>
                <a:cubicBezTo>
                  <a:pt x="120203" y="81395"/>
                  <a:pt x="117691" y="78883"/>
                  <a:pt x="114568" y="78883"/>
                </a:cubicBezTo>
                <a:lnTo>
                  <a:pt x="105177" y="78883"/>
                </a:lnTo>
                <a:lnTo>
                  <a:pt x="105177" y="65736"/>
                </a:lnTo>
                <a:lnTo>
                  <a:pt x="114568" y="65736"/>
                </a:lnTo>
                <a:cubicBezTo>
                  <a:pt x="117691" y="65736"/>
                  <a:pt x="120203" y="63224"/>
                  <a:pt x="120203" y="60101"/>
                </a:cubicBezTo>
                <a:cubicBezTo>
                  <a:pt x="120203" y="56979"/>
                  <a:pt x="117691" y="54467"/>
                  <a:pt x="114568" y="54467"/>
                </a:cubicBezTo>
                <a:lnTo>
                  <a:pt x="105177" y="54467"/>
                </a:lnTo>
                <a:lnTo>
                  <a:pt x="105177" y="41320"/>
                </a:lnTo>
                <a:lnTo>
                  <a:pt x="114568" y="41320"/>
                </a:lnTo>
                <a:cubicBezTo>
                  <a:pt x="117691" y="41320"/>
                  <a:pt x="120203" y="38808"/>
                  <a:pt x="120203" y="35685"/>
                </a:cubicBezTo>
                <a:cubicBezTo>
                  <a:pt x="120203" y="32563"/>
                  <a:pt x="117691" y="30051"/>
                  <a:pt x="114568" y="30051"/>
                </a:cubicBezTo>
                <a:lnTo>
                  <a:pt x="105177" y="30051"/>
                </a:lnTo>
                <a:cubicBezTo>
                  <a:pt x="105177" y="21763"/>
                  <a:pt x="98440" y="15025"/>
                  <a:pt x="90152" y="15025"/>
                </a:cubicBezTo>
                <a:lnTo>
                  <a:pt x="90152" y="5635"/>
                </a:lnTo>
                <a:cubicBezTo>
                  <a:pt x="90152" y="2512"/>
                  <a:pt x="87640" y="0"/>
                  <a:pt x="84518" y="0"/>
                </a:cubicBezTo>
                <a:cubicBezTo>
                  <a:pt x="81395" y="0"/>
                  <a:pt x="78883" y="2512"/>
                  <a:pt x="78883" y="5635"/>
                </a:cubicBezTo>
                <a:lnTo>
                  <a:pt x="78883" y="15025"/>
                </a:lnTo>
                <a:lnTo>
                  <a:pt x="65736" y="15025"/>
                </a:lnTo>
                <a:lnTo>
                  <a:pt x="65736" y="5635"/>
                </a:lnTo>
                <a:cubicBezTo>
                  <a:pt x="65736" y="2512"/>
                  <a:pt x="63224" y="0"/>
                  <a:pt x="60101" y="0"/>
                </a:cubicBezTo>
                <a:cubicBezTo>
                  <a:pt x="56979" y="0"/>
                  <a:pt x="54467" y="2512"/>
                  <a:pt x="54467" y="5635"/>
                </a:cubicBezTo>
                <a:lnTo>
                  <a:pt x="54467" y="15025"/>
                </a:lnTo>
                <a:lnTo>
                  <a:pt x="41320" y="15025"/>
                </a:lnTo>
                <a:lnTo>
                  <a:pt x="41320" y="5635"/>
                </a:lnTo>
                <a:close/>
                <a:moveTo>
                  <a:pt x="37563" y="30051"/>
                </a:moveTo>
                <a:lnTo>
                  <a:pt x="82639" y="30051"/>
                </a:lnTo>
                <a:cubicBezTo>
                  <a:pt x="86795" y="30051"/>
                  <a:pt x="90152" y="33408"/>
                  <a:pt x="90152" y="37563"/>
                </a:cubicBezTo>
                <a:lnTo>
                  <a:pt x="90152" y="82639"/>
                </a:lnTo>
                <a:cubicBezTo>
                  <a:pt x="90152" y="86795"/>
                  <a:pt x="86795" y="90152"/>
                  <a:pt x="82639" y="90152"/>
                </a:cubicBezTo>
                <a:lnTo>
                  <a:pt x="37563" y="90152"/>
                </a:lnTo>
                <a:cubicBezTo>
                  <a:pt x="33408" y="90152"/>
                  <a:pt x="30051" y="86795"/>
                  <a:pt x="30051" y="82639"/>
                </a:cubicBezTo>
                <a:lnTo>
                  <a:pt x="30051" y="37563"/>
                </a:lnTo>
                <a:cubicBezTo>
                  <a:pt x="30051" y="33408"/>
                  <a:pt x="33408" y="30051"/>
                  <a:pt x="37563" y="30051"/>
                </a:cubicBezTo>
                <a:close/>
                <a:moveTo>
                  <a:pt x="41320" y="41320"/>
                </a:moveTo>
                <a:lnTo>
                  <a:pt x="41320" y="78883"/>
                </a:lnTo>
                <a:lnTo>
                  <a:pt x="78883" y="78883"/>
                </a:lnTo>
                <a:lnTo>
                  <a:pt x="78883" y="41320"/>
                </a:lnTo>
                <a:lnTo>
                  <a:pt x="41320" y="41320"/>
                </a:ln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43" name="Text 41"/>
          <p:cNvSpPr/>
          <p:nvPr/>
        </p:nvSpPr>
        <p:spPr>
          <a:xfrm>
            <a:off x="6770102" y="3626690"/>
            <a:ext cx="944451" cy="2060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2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CPU Utilization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551161" y="3867095"/>
            <a:ext cx="5048518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6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Multi-core processing for encoding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204290" y="4529931"/>
            <a:ext cx="5647815" cy="2204863"/>
          </a:xfrm>
          <a:custGeom>
            <a:avLst/>
            <a:gdLst/>
            <a:ahLst/>
            <a:cxnLst/>
            <a:rect l="l" t="t" r="r" b="b"/>
            <a:pathLst>
              <a:path w="5647815" h="2204863">
                <a:moveTo>
                  <a:pt x="103033" y="0"/>
                </a:moveTo>
                <a:lnTo>
                  <a:pt x="5544782" y="0"/>
                </a:lnTo>
                <a:cubicBezTo>
                  <a:pt x="5601686" y="0"/>
                  <a:pt x="5647815" y="46130"/>
                  <a:pt x="5647815" y="103033"/>
                </a:cubicBezTo>
                <a:lnTo>
                  <a:pt x="5647815" y="2101830"/>
                </a:lnTo>
                <a:cubicBezTo>
                  <a:pt x="5647815" y="2158734"/>
                  <a:pt x="5601686" y="2204863"/>
                  <a:pt x="5544782" y="2204863"/>
                </a:cubicBezTo>
                <a:lnTo>
                  <a:pt x="103033" y="2204863"/>
                </a:lnTo>
                <a:cubicBezTo>
                  <a:pt x="46130" y="2204863"/>
                  <a:pt x="0" y="2158734"/>
                  <a:pt x="0" y="2101830"/>
                </a:cubicBezTo>
                <a:lnTo>
                  <a:pt x="0" y="103033"/>
                </a:lnTo>
                <a:cubicBezTo>
                  <a:pt x="0" y="46168"/>
                  <a:pt x="46168" y="0"/>
                  <a:pt x="103033" y="0"/>
                </a:cubicBezTo>
                <a:close/>
              </a:path>
            </a:pathLst>
          </a:custGeom>
          <a:gradFill rotWithShape="1" flip="none">
            <a:gsLst>
              <a:gs pos="0">
                <a:srgbClr val="FF3D71">
                  <a:alpha val="20000"/>
                </a:srgbClr>
              </a:gs>
              <a:gs pos="100000">
                <a:srgbClr val="FF3D71">
                  <a:alpha val="5000"/>
                </a:srgbClr>
              </a:gs>
            </a:gsLst>
            <a:lin ang="2700000" scaled="1"/>
          </a:gradFill>
          <a:ln w="10160">
            <a:solidFill>
              <a:srgbClr val="FF3D71">
                <a:alpha val="30196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6400907" y="4739425"/>
            <a:ext cx="171718" cy="171718"/>
          </a:xfrm>
          <a:custGeom>
            <a:avLst/>
            <a:gdLst/>
            <a:ahLst/>
            <a:cxnLst/>
            <a:rect l="l" t="t" r="r" b="b"/>
            <a:pathLst>
              <a:path w="171718" h="171718">
                <a:moveTo>
                  <a:pt x="44875" y="12175"/>
                </a:moveTo>
                <a:cubicBezTo>
                  <a:pt x="48531" y="14724"/>
                  <a:pt x="49403" y="19754"/>
                  <a:pt x="46854" y="23376"/>
                </a:cubicBezTo>
                <a:lnTo>
                  <a:pt x="28072" y="50207"/>
                </a:lnTo>
                <a:cubicBezTo>
                  <a:pt x="26697" y="52153"/>
                  <a:pt x="24550" y="53394"/>
                  <a:pt x="22169" y="53595"/>
                </a:cubicBezTo>
                <a:cubicBezTo>
                  <a:pt x="19788" y="53796"/>
                  <a:pt x="17440" y="52991"/>
                  <a:pt x="15763" y="51314"/>
                </a:cubicBezTo>
                <a:lnTo>
                  <a:pt x="2348" y="37899"/>
                </a:lnTo>
                <a:cubicBezTo>
                  <a:pt x="-771" y="34746"/>
                  <a:pt x="-771" y="29648"/>
                  <a:pt x="2348" y="26496"/>
                </a:cubicBezTo>
                <a:cubicBezTo>
                  <a:pt x="5467" y="23343"/>
                  <a:pt x="10598" y="23376"/>
                  <a:pt x="13751" y="26496"/>
                </a:cubicBezTo>
                <a:lnTo>
                  <a:pt x="20392" y="33136"/>
                </a:lnTo>
                <a:lnTo>
                  <a:pt x="33673" y="14153"/>
                </a:lnTo>
                <a:cubicBezTo>
                  <a:pt x="36222" y="10498"/>
                  <a:pt x="41253" y="9626"/>
                  <a:pt x="44875" y="12175"/>
                </a:cubicBezTo>
                <a:close/>
                <a:moveTo>
                  <a:pt x="44875" y="65837"/>
                </a:moveTo>
                <a:cubicBezTo>
                  <a:pt x="48531" y="68385"/>
                  <a:pt x="49403" y="73416"/>
                  <a:pt x="46854" y="77038"/>
                </a:cubicBezTo>
                <a:lnTo>
                  <a:pt x="28072" y="103869"/>
                </a:lnTo>
                <a:cubicBezTo>
                  <a:pt x="26697" y="105815"/>
                  <a:pt x="24550" y="107056"/>
                  <a:pt x="22169" y="107257"/>
                </a:cubicBezTo>
                <a:cubicBezTo>
                  <a:pt x="19788" y="107458"/>
                  <a:pt x="17440" y="106653"/>
                  <a:pt x="15763" y="104976"/>
                </a:cubicBezTo>
                <a:lnTo>
                  <a:pt x="2348" y="91561"/>
                </a:lnTo>
                <a:cubicBezTo>
                  <a:pt x="-805" y="88408"/>
                  <a:pt x="-805" y="83310"/>
                  <a:pt x="2348" y="80191"/>
                </a:cubicBezTo>
                <a:cubicBezTo>
                  <a:pt x="5500" y="77072"/>
                  <a:pt x="10598" y="77038"/>
                  <a:pt x="13717" y="80191"/>
                </a:cubicBezTo>
                <a:lnTo>
                  <a:pt x="20358" y="86832"/>
                </a:lnTo>
                <a:lnTo>
                  <a:pt x="33639" y="67849"/>
                </a:lnTo>
                <a:cubicBezTo>
                  <a:pt x="36188" y="64193"/>
                  <a:pt x="41219" y="63321"/>
                  <a:pt x="44841" y="65870"/>
                </a:cubicBezTo>
                <a:close/>
                <a:moveTo>
                  <a:pt x="75127" y="32197"/>
                </a:moveTo>
                <a:cubicBezTo>
                  <a:pt x="75127" y="26261"/>
                  <a:pt x="79923" y="21465"/>
                  <a:pt x="85859" y="21465"/>
                </a:cubicBezTo>
                <a:lnTo>
                  <a:pt x="160986" y="21465"/>
                </a:lnTo>
                <a:cubicBezTo>
                  <a:pt x="166922" y="21465"/>
                  <a:pt x="171718" y="26261"/>
                  <a:pt x="171718" y="32197"/>
                </a:cubicBezTo>
                <a:cubicBezTo>
                  <a:pt x="171718" y="38134"/>
                  <a:pt x="166922" y="42930"/>
                  <a:pt x="160986" y="42930"/>
                </a:cubicBezTo>
                <a:lnTo>
                  <a:pt x="85859" y="42930"/>
                </a:lnTo>
                <a:cubicBezTo>
                  <a:pt x="79923" y="42930"/>
                  <a:pt x="75127" y="38134"/>
                  <a:pt x="75127" y="32197"/>
                </a:cubicBezTo>
                <a:close/>
                <a:moveTo>
                  <a:pt x="75127" y="85859"/>
                </a:moveTo>
                <a:cubicBezTo>
                  <a:pt x="75127" y="79923"/>
                  <a:pt x="79923" y="75127"/>
                  <a:pt x="85859" y="75127"/>
                </a:cubicBezTo>
                <a:lnTo>
                  <a:pt x="160986" y="75127"/>
                </a:lnTo>
                <a:cubicBezTo>
                  <a:pt x="166922" y="75127"/>
                  <a:pt x="171718" y="79923"/>
                  <a:pt x="171718" y="85859"/>
                </a:cubicBezTo>
                <a:cubicBezTo>
                  <a:pt x="171718" y="91796"/>
                  <a:pt x="166922" y="96592"/>
                  <a:pt x="160986" y="96592"/>
                </a:cubicBezTo>
                <a:lnTo>
                  <a:pt x="85859" y="96592"/>
                </a:lnTo>
                <a:cubicBezTo>
                  <a:pt x="79923" y="96592"/>
                  <a:pt x="75127" y="91796"/>
                  <a:pt x="75127" y="85859"/>
                </a:cubicBezTo>
                <a:close/>
                <a:moveTo>
                  <a:pt x="53662" y="139521"/>
                </a:moveTo>
                <a:cubicBezTo>
                  <a:pt x="53662" y="133585"/>
                  <a:pt x="58458" y="128789"/>
                  <a:pt x="64394" y="128789"/>
                </a:cubicBezTo>
                <a:lnTo>
                  <a:pt x="160986" y="128789"/>
                </a:lnTo>
                <a:cubicBezTo>
                  <a:pt x="166922" y="128789"/>
                  <a:pt x="171718" y="133585"/>
                  <a:pt x="171718" y="139521"/>
                </a:cubicBezTo>
                <a:cubicBezTo>
                  <a:pt x="171718" y="145457"/>
                  <a:pt x="166922" y="150254"/>
                  <a:pt x="160986" y="150254"/>
                </a:cubicBezTo>
                <a:lnTo>
                  <a:pt x="64394" y="150254"/>
                </a:lnTo>
                <a:cubicBezTo>
                  <a:pt x="58458" y="150254"/>
                  <a:pt x="53662" y="145457"/>
                  <a:pt x="53662" y="139521"/>
                </a:cubicBezTo>
                <a:close/>
                <a:moveTo>
                  <a:pt x="21465" y="126106"/>
                </a:moveTo>
                <a:cubicBezTo>
                  <a:pt x="28869" y="126106"/>
                  <a:pt x="34880" y="132117"/>
                  <a:pt x="34880" y="139521"/>
                </a:cubicBezTo>
                <a:cubicBezTo>
                  <a:pt x="34880" y="146925"/>
                  <a:pt x="28869" y="152937"/>
                  <a:pt x="21465" y="152937"/>
                </a:cubicBezTo>
                <a:cubicBezTo>
                  <a:pt x="14061" y="152937"/>
                  <a:pt x="8049" y="146925"/>
                  <a:pt x="8049" y="139521"/>
                </a:cubicBezTo>
                <a:cubicBezTo>
                  <a:pt x="8049" y="132117"/>
                  <a:pt x="14061" y="126106"/>
                  <a:pt x="21465" y="126106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47" name="Text 45"/>
          <p:cNvSpPr/>
          <p:nvPr/>
        </p:nvSpPr>
        <p:spPr>
          <a:xfrm>
            <a:off x="6697122" y="4705082"/>
            <a:ext cx="1768699" cy="2404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7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Task Queue Management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79443" y="5082862"/>
            <a:ext cx="5297510" cy="446468"/>
          </a:xfrm>
          <a:custGeom>
            <a:avLst/>
            <a:gdLst/>
            <a:ahLst/>
            <a:cxnLst/>
            <a:rect l="l" t="t" r="r" b="b"/>
            <a:pathLst>
              <a:path w="5297510" h="446468">
                <a:moveTo>
                  <a:pt x="68689" y="0"/>
                </a:moveTo>
                <a:lnTo>
                  <a:pt x="5228821" y="0"/>
                </a:lnTo>
                <a:cubicBezTo>
                  <a:pt x="5266757" y="0"/>
                  <a:pt x="5297510" y="30753"/>
                  <a:pt x="5297510" y="68689"/>
                </a:cubicBezTo>
                <a:lnTo>
                  <a:pt x="5297510" y="377779"/>
                </a:lnTo>
                <a:cubicBezTo>
                  <a:pt x="5297510" y="415714"/>
                  <a:pt x="5266757" y="446468"/>
                  <a:pt x="5228821" y="446468"/>
                </a:cubicBezTo>
                <a:lnTo>
                  <a:pt x="68689" y="446468"/>
                </a:lnTo>
                <a:cubicBezTo>
                  <a:pt x="30779" y="446468"/>
                  <a:pt x="0" y="415689"/>
                  <a:pt x="0" y="377779"/>
                </a:cubicBezTo>
                <a:lnTo>
                  <a:pt x="0" y="68689"/>
                </a:lnTo>
                <a:cubicBezTo>
                  <a:pt x="0" y="30753"/>
                  <a:pt x="30753" y="0"/>
                  <a:pt x="68689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49" name="Text 47"/>
          <p:cNvSpPr/>
          <p:nvPr/>
        </p:nvSpPr>
        <p:spPr>
          <a:xfrm>
            <a:off x="6482474" y="5203065"/>
            <a:ext cx="901521" cy="2060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2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Pending Tasks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470354" y="5185893"/>
            <a:ext cx="180304" cy="2404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7" b="1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79443" y="5598017"/>
            <a:ext cx="5297510" cy="446468"/>
          </a:xfrm>
          <a:custGeom>
            <a:avLst/>
            <a:gdLst/>
            <a:ahLst/>
            <a:cxnLst/>
            <a:rect l="l" t="t" r="r" b="b"/>
            <a:pathLst>
              <a:path w="5297510" h="446468">
                <a:moveTo>
                  <a:pt x="68689" y="0"/>
                </a:moveTo>
                <a:lnTo>
                  <a:pt x="5228821" y="0"/>
                </a:lnTo>
                <a:cubicBezTo>
                  <a:pt x="5266757" y="0"/>
                  <a:pt x="5297510" y="30753"/>
                  <a:pt x="5297510" y="68689"/>
                </a:cubicBezTo>
                <a:lnTo>
                  <a:pt x="5297510" y="377779"/>
                </a:lnTo>
                <a:cubicBezTo>
                  <a:pt x="5297510" y="415714"/>
                  <a:pt x="5266757" y="446468"/>
                  <a:pt x="5228821" y="446468"/>
                </a:cubicBezTo>
                <a:lnTo>
                  <a:pt x="68689" y="446468"/>
                </a:lnTo>
                <a:cubicBezTo>
                  <a:pt x="30779" y="446468"/>
                  <a:pt x="0" y="415689"/>
                  <a:pt x="0" y="377779"/>
                </a:cubicBezTo>
                <a:lnTo>
                  <a:pt x="0" y="68689"/>
                </a:lnTo>
                <a:cubicBezTo>
                  <a:pt x="0" y="30753"/>
                  <a:pt x="30753" y="0"/>
                  <a:pt x="68689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52" name="Text 50"/>
          <p:cNvSpPr/>
          <p:nvPr/>
        </p:nvSpPr>
        <p:spPr>
          <a:xfrm>
            <a:off x="6482474" y="5718220"/>
            <a:ext cx="995966" cy="2060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2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Active Workers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492141" y="5701048"/>
            <a:ext cx="154546" cy="2404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7" b="1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379443" y="6113172"/>
            <a:ext cx="5297510" cy="446468"/>
          </a:xfrm>
          <a:custGeom>
            <a:avLst/>
            <a:gdLst/>
            <a:ahLst/>
            <a:cxnLst/>
            <a:rect l="l" t="t" r="r" b="b"/>
            <a:pathLst>
              <a:path w="5297510" h="446468">
                <a:moveTo>
                  <a:pt x="68689" y="0"/>
                </a:moveTo>
                <a:lnTo>
                  <a:pt x="5228821" y="0"/>
                </a:lnTo>
                <a:cubicBezTo>
                  <a:pt x="5266757" y="0"/>
                  <a:pt x="5297510" y="30753"/>
                  <a:pt x="5297510" y="68689"/>
                </a:cubicBezTo>
                <a:lnTo>
                  <a:pt x="5297510" y="377779"/>
                </a:lnTo>
                <a:cubicBezTo>
                  <a:pt x="5297510" y="415714"/>
                  <a:pt x="5266757" y="446468"/>
                  <a:pt x="5228821" y="446468"/>
                </a:cubicBezTo>
                <a:lnTo>
                  <a:pt x="68689" y="446468"/>
                </a:lnTo>
                <a:cubicBezTo>
                  <a:pt x="30779" y="446468"/>
                  <a:pt x="0" y="415689"/>
                  <a:pt x="0" y="377779"/>
                </a:cubicBezTo>
                <a:lnTo>
                  <a:pt x="0" y="68689"/>
                </a:lnTo>
                <a:cubicBezTo>
                  <a:pt x="0" y="30753"/>
                  <a:pt x="30753" y="0"/>
                  <a:pt x="68689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55" name="Text 53"/>
          <p:cNvSpPr/>
          <p:nvPr/>
        </p:nvSpPr>
        <p:spPr>
          <a:xfrm>
            <a:off x="6482474" y="6233375"/>
            <a:ext cx="1133341" cy="2060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2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Completed Today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372367" y="6216203"/>
            <a:ext cx="274749" cy="2404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7" b="1" dirty="0">
                <a:solidFill>
                  <a:srgbClr val="FF3D7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127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010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4810" y="384810"/>
            <a:ext cx="1550670" cy="350520"/>
          </a:xfrm>
          <a:custGeom>
            <a:avLst/>
            <a:gdLst/>
            <a:ahLst/>
            <a:cxnLst/>
            <a:rect l="l" t="t" r="r" b="b"/>
            <a:pathLst>
              <a:path w="1550670" h="350520">
                <a:moveTo>
                  <a:pt x="175260" y="0"/>
                </a:moveTo>
                <a:lnTo>
                  <a:pt x="1375410" y="0"/>
                </a:lnTo>
                <a:cubicBezTo>
                  <a:pt x="1472203" y="0"/>
                  <a:pt x="1550670" y="78467"/>
                  <a:pt x="1550670" y="175260"/>
                </a:cubicBezTo>
                <a:lnTo>
                  <a:pt x="1550670" y="175260"/>
                </a:lnTo>
                <a:cubicBezTo>
                  <a:pt x="1550670" y="272053"/>
                  <a:pt x="1472203" y="350520"/>
                  <a:pt x="1375410" y="350520"/>
                </a:cubicBezTo>
                <a:lnTo>
                  <a:pt x="175260" y="350520"/>
                </a:lnTo>
                <a:cubicBezTo>
                  <a:pt x="78531" y="350520"/>
                  <a:pt x="0" y="271989"/>
                  <a:pt x="0" y="175260"/>
                </a:cubicBezTo>
                <a:lnTo>
                  <a:pt x="0" y="175260"/>
                </a:lnTo>
                <a:cubicBezTo>
                  <a:pt x="0" y="78531"/>
                  <a:pt x="78531" y="0"/>
                  <a:pt x="175260" y="0"/>
                </a:cubicBezTo>
                <a:close/>
              </a:path>
            </a:pathLst>
          </a:custGeom>
          <a:solidFill>
            <a:srgbClr val="FF3D71">
              <a:alpha val="20000"/>
            </a:srgbClr>
          </a:solidFill>
          <a:ln w="10160">
            <a:solidFill>
              <a:srgbClr val="FF3D71">
                <a:alpha val="50196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1020" y="491491"/>
            <a:ext cx="130111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FF3D7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 / Management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53441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Recording Management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504951"/>
            <a:ext cx="6770370" cy="5208270"/>
          </a:xfrm>
          <a:custGeom>
            <a:avLst/>
            <a:gdLst/>
            <a:ahLst/>
            <a:cxnLst/>
            <a:rect l="l" t="t" r="r" b="b"/>
            <a:pathLst>
              <a:path w="6770370" h="5208270">
                <a:moveTo>
                  <a:pt x="152394" y="0"/>
                </a:moveTo>
                <a:lnTo>
                  <a:pt x="6617976" y="0"/>
                </a:lnTo>
                <a:cubicBezTo>
                  <a:pt x="6702141" y="0"/>
                  <a:pt x="6770370" y="68229"/>
                  <a:pt x="6770370" y="152394"/>
                </a:cubicBezTo>
                <a:lnTo>
                  <a:pt x="6770370" y="5055876"/>
                </a:lnTo>
                <a:cubicBezTo>
                  <a:pt x="6770370" y="5140041"/>
                  <a:pt x="6702141" y="5208270"/>
                  <a:pt x="6617976" y="5208270"/>
                </a:cubicBezTo>
                <a:lnTo>
                  <a:pt x="152394" y="5208270"/>
                </a:lnTo>
                <a:cubicBezTo>
                  <a:pt x="68229" y="5208270"/>
                  <a:pt x="0" y="5140041"/>
                  <a:pt x="0" y="5055876"/>
                </a:cubicBezTo>
                <a:lnTo>
                  <a:pt x="0" y="152394"/>
                </a:lnTo>
                <a:cubicBezTo>
                  <a:pt x="0" y="68229"/>
                  <a:pt x="68229" y="0"/>
                  <a:pt x="152394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02932" y="173735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10678" y="23812"/>
                  <a:pt x="0" y="34491"/>
                  <a:pt x="0" y="47625"/>
                </a:cubicBezTo>
                <a:lnTo>
                  <a:pt x="0" y="142875"/>
                </a:lnTo>
                <a:cubicBezTo>
                  <a:pt x="0" y="156009"/>
                  <a:pt x="10678" y="166688"/>
                  <a:pt x="23812" y="166688"/>
                </a:cubicBezTo>
                <a:lnTo>
                  <a:pt x="166688" y="166688"/>
                </a:lnTo>
                <a:cubicBezTo>
                  <a:pt x="179822" y="166688"/>
                  <a:pt x="190500" y="156009"/>
                  <a:pt x="190500" y="142875"/>
                </a:cubicBezTo>
                <a:lnTo>
                  <a:pt x="190500" y="47625"/>
                </a:lnTo>
                <a:cubicBezTo>
                  <a:pt x="190500" y="34491"/>
                  <a:pt x="179822" y="23812"/>
                  <a:pt x="166688" y="23812"/>
                </a:cubicBezTo>
                <a:lnTo>
                  <a:pt x="23812" y="23812"/>
                </a:lnTo>
                <a:close/>
                <a:moveTo>
                  <a:pt x="59531" y="119063"/>
                </a:moveTo>
                <a:cubicBezTo>
                  <a:pt x="59531" y="125634"/>
                  <a:pt x="54196" y="130969"/>
                  <a:pt x="47625" y="130969"/>
                </a:cubicBezTo>
                <a:cubicBezTo>
                  <a:pt x="41054" y="130969"/>
                  <a:pt x="35719" y="125634"/>
                  <a:pt x="35719" y="119063"/>
                </a:cubicBezTo>
                <a:cubicBezTo>
                  <a:pt x="35719" y="112491"/>
                  <a:pt x="41054" y="107156"/>
                  <a:pt x="47625" y="107156"/>
                </a:cubicBezTo>
                <a:cubicBezTo>
                  <a:pt x="54196" y="107156"/>
                  <a:pt x="59531" y="112491"/>
                  <a:pt x="59531" y="119063"/>
                </a:cubicBezTo>
                <a:close/>
                <a:moveTo>
                  <a:pt x="47625" y="83344"/>
                </a:moveTo>
                <a:cubicBezTo>
                  <a:pt x="41054" y="83344"/>
                  <a:pt x="35719" y="78009"/>
                  <a:pt x="35719" y="71438"/>
                </a:cubicBezTo>
                <a:cubicBezTo>
                  <a:pt x="35719" y="64866"/>
                  <a:pt x="41054" y="59531"/>
                  <a:pt x="47625" y="59531"/>
                </a:cubicBezTo>
                <a:cubicBezTo>
                  <a:pt x="54196" y="59531"/>
                  <a:pt x="59531" y="64866"/>
                  <a:pt x="59531" y="71438"/>
                </a:cubicBezTo>
                <a:cubicBezTo>
                  <a:pt x="59531" y="78009"/>
                  <a:pt x="54196" y="83344"/>
                  <a:pt x="47625" y="83344"/>
                </a:cubicBezTo>
                <a:close/>
                <a:moveTo>
                  <a:pt x="92273" y="62508"/>
                </a:moveTo>
                <a:lnTo>
                  <a:pt x="145852" y="62508"/>
                </a:lnTo>
                <a:cubicBezTo>
                  <a:pt x="150800" y="62508"/>
                  <a:pt x="154781" y="66489"/>
                  <a:pt x="154781" y="71438"/>
                </a:cubicBezTo>
                <a:cubicBezTo>
                  <a:pt x="154781" y="76386"/>
                  <a:pt x="150800" y="80367"/>
                  <a:pt x="145852" y="80367"/>
                </a:cubicBezTo>
                <a:lnTo>
                  <a:pt x="92273" y="80367"/>
                </a:lnTo>
                <a:cubicBezTo>
                  <a:pt x="87325" y="80367"/>
                  <a:pt x="83344" y="76386"/>
                  <a:pt x="83344" y="71438"/>
                </a:cubicBezTo>
                <a:cubicBezTo>
                  <a:pt x="83344" y="66489"/>
                  <a:pt x="87325" y="62508"/>
                  <a:pt x="92273" y="62508"/>
                </a:cubicBezTo>
                <a:close/>
                <a:moveTo>
                  <a:pt x="92273" y="110133"/>
                </a:moveTo>
                <a:lnTo>
                  <a:pt x="145852" y="110133"/>
                </a:lnTo>
                <a:cubicBezTo>
                  <a:pt x="150800" y="110133"/>
                  <a:pt x="154781" y="114114"/>
                  <a:pt x="154781" y="119063"/>
                </a:cubicBezTo>
                <a:cubicBezTo>
                  <a:pt x="154781" y="124011"/>
                  <a:pt x="150800" y="127992"/>
                  <a:pt x="145852" y="127992"/>
                </a:cubicBezTo>
                <a:lnTo>
                  <a:pt x="92273" y="127992"/>
                </a:lnTo>
                <a:cubicBezTo>
                  <a:pt x="87325" y="127992"/>
                  <a:pt x="83344" y="124011"/>
                  <a:pt x="83344" y="119063"/>
                </a:cubicBezTo>
                <a:cubicBezTo>
                  <a:pt x="83344" y="114114"/>
                  <a:pt x="87325" y="110133"/>
                  <a:pt x="92273" y="110133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7" name="Text 5"/>
          <p:cNvSpPr/>
          <p:nvPr/>
        </p:nvSpPr>
        <p:spPr>
          <a:xfrm>
            <a:off x="931545" y="1699259"/>
            <a:ext cx="2057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Admin Dashboard View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79120" y="2118359"/>
            <a:ext cx="6381750" cy="3000375"/>
          </a:xfrm>
          <a:custGeom>
            <a:avLst/>
            <a:gdLst/>
            <a:ahLst/>
            <a:cxnLst/>
            <a:rect l="l" t="t" r="r" b="b"/>
            <a:pathLst>
              <a:path w="6381750" h="3000375">
                <a:moveTo>
                  <a:pt x="114314" y="0"/>
                </a:moveTo>
                <a:lnTo>
                  <a:pt x="6267436" y="0"/>
                </a:lnTo>
                <a:cubicBezTo>
                  <a:pt x="6330570" y="0"/>
                  <a:pt x="6381750" y="51180"/>
                  <a:pt x="6381750" y="114314"/>
                </a:cubicBezTo>
                <a:lnTo>
                  <a:pt x="6381750" y="2886061"/>
                </a:lnTo>
                <a:cubicBezTo>
                  <a:pt x="6381750" y="2949195"/>
                  <a:pt x="6330570" y="3000375"/>
                  <a:pt x="6267436" y="3000375"/>
                </a:cubicBezTo>
                <a:lnTo>
                  <a:pt x="114314" y="3000375"/>
                </a:lnTo>
                <a:cubicBezTo>
                  <a:pt x="51180" y="3000375"/>
                  <a:pt x="0" y="2949195"/>
                  <a:pt x="0" y="2886061"/>
                </a:cubicBezTo>
                <a:lnTo>
                  <a:pt x="0" y="114314"/>
                </a:lnTo>
                <a:cubicBezTo>
                  <a:pt x="0" y="51180"/>
                  <a:pt x="51180" y="0"/>
                  <a:pt x="114314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" y="2674619"/>
            <a:ext cx="6076950" cy="7620"/>
          </a:xfrm>
          <a:custGeom>
            <a:avLst/>
            <a:gdLst/>
            <a:ahLst/>
            <a:cxnLst/>
            <a:rect l="l" t="t" r="r" b="b"/>
            <a:pathLst>
              <a:path w="6076950" h="7620">
                <a:moveTo>
                  <a:pt x="0" y="0"/>
                </a:moveTo>
                <a:lnTo>
                  <a:pt x="6076950" y="0"/>
                </a:lnTo>
                <a:lnTo>
                  <a:pt x="60769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3D5AFE">
              <a:alpha val="20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750570" y="233553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19050"/>
                </a:moveTo>
                <a:cubicBezTo>
                  <a:pt x="5685" y="19050"/>
                  <a:pt x="2203" y="21372"/>
                  <a:pt x="714" y="24944"/>
                </a:cubicBezTo>
                <a:cubicBezTo>
                  <a:pt x="-774" y="28515"/>
                  <a:pt x="60" y="32593"/>
                  <a:pt x="2798" y="35302"/>
                </a:cubicBezTo>
                <a:lnTo>
                  <a:pt x="57150" y="89684"/>
                </a:lnTo>
                <a:lnTo>
                  <a:pt x="57150" y="123825"/>
                </a:lnTo>
                <a:cubicBezTo>
                  <a:pt x="57150" y="126355"/>
                  <a:pt x="58162" y="128766"/>
                  <a:pt x="59948" y="130552"/>
                </a:cubicBezTo>
                <a:lnTo>
                  <a:pt x="78998" y="149602"/>
                </a:lnTo>
                <a:cubicBezTo>
                  <a:pt x="81736" y="152340"/>
                  <a:pt x="85814" y="153144"/>
                  <a:pt x="89386" y="151656"/>
                </a:cubicBezTo>
                <a:cubicBezTo>
                  <a:pt x="92958" y="150168"/>
                  <a:pt x="95250" y="146715"/>
                  <a:pt x="95250" y="142875"/>
                </a:cubicBezTo>
                <a:lnTo>
                  <a:pt x="95250" y="89684"/>
                </a:lnTo>
                <a:lnTo>
                  <a:pt x="149602" y="35332"/>
                </a:lnTo>
                <a:cubicBezTo>
                  <a:pt x="152340" y="32593"/>
                  <a:pt x="153144" y="28515"/>
                  <a:pt x="151656" y="24944"/>
                </a:cubicBezTo>
                <a:cubicBezTo>
                  <a:pt x="150168" y="21372"/>
                  <a:pt x="146715" y="19050"/>
                  <a:pt x="142875" y="19050"/>
                </a:cubicBezTo>
                <a:lnTo>
                  <a:pt x="9525" y="19050"/>
                </a:ln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11" name="Text 9"/>
          <p:cNvSpPr/>
          <p:nvPr/>
        </p:nvSpPr>
        <p:spPr>
          <a:xfrm>
            <a:off x="1036320" y="2297432"/>
            <a:ext cx="1190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Filter by Camera: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271236" y="2286001"/>
            <a:ext cx="1122045" cy="255270"/>
          </a:xfrm>
          <a:custGeom>
            <a:avLst/>
            <a:gdLst/>
            <a:ahLst/>
            <a:cxnLst/>
            <a:rect l="l" t="t" r="r" b="b"/>
            <a:pathLst>
              <a:path w="1122045" h="255270">
                <a:moveTo>
                  <a:pt x="38099" y="0"/>
                </a:moveTo>
                <a:lnTo>
                  <a:pt x="1083946" y="0"/>
                </a:lnTo>
                <a:cubicBezTo>
                  <a:pt x="1104987" y="0"/>
                  <a:pt x="1122045" y="17058"/>
                  <a:pt x="1122045" y="38099"/>
                </a:cubicBezTo>
                <a:lnTo>
                  <a:pt x="1122045" y="217171"/>
                </a:lnTo>
                <a:cubicBezTo>
                  <a:pt x="1122045" y="238212"/>
                  <a:pt x="1104987" y="255270"/>
                  <a:pt x="1083946" y="255270"/>
                </a:cubicBezTo>
                <a:lnTo>
                  <a:pt x="38099" y="255270"/>
                </a:lnTo>
                <a:cubicBezTo>
                  <a:pt x="17058" y="255270"/>
                  <a:pt x="0" y="238212"/>
                  <a:pt x="0" y="21717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0" y="-75085575"/>
            <a:ext cx="66675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5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Cameras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0" y="-75085575"/>
            <a:ext cx="66675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5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Camera 1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0" y="-75085575"/>
            <a:ext cx="66675" cy="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5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Camera 2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183505" y="233553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32831" y="0"/>
                  <a:pt x="28575" y="4256"/>
                  <a:pt x="28575" y="9525"/>
                </a:cubicBezTo>
                <a:lnTo>
                  <a:pt x="28575" y="19050"/>
                </a:lnTo>
                <a:lnTo>
                  <a:pt x="19050" y="19050"/>
                </a:lnTo>
                <a:cubicBezTo>
                  <a:pt x="8543" y="19050"/>
                  <a:pt x="0" y="27593"/>
                  <a:pt x="0" y="38100"/>
                </a:cubicBezTo>
                <a:lnTo>
                  <a:pt x="0" y="52388"/>
                </a:lnTo>
                <a:lnTo>
                  <a:pt x="133350" y="52388"/>
                </a:lnTo>
                <a:lnTo>
                  <a:pt x="133350" y="38100"/>
                </a:lnTo>
                <a:cubicBezTo>
                  <a:pt x="133350" y="27593"/>
                  <a:pt x="124807" y="19050"/>
                  <a:pt x="114300" y="19050"/>
                </a:cubicBezTo>
                <a:lnTo>
                  <a:pt x="104775" y="19050"/>
                </a:lnTo>
                <a:lnTo>
                  <a:pt x="104775" y="9525"/>
                </a:lnTo>
                <a:cubicBezTo>
                  <a:pt x="104775" y="4256"/>
                  <a:pt x="100519" y="0"/>
                  <a:pt x="95250" y="0"/>
                </a:cubicBezTo>
                <a:cubicBezTo>
                  <a:pt x="89981" y="0"/>
                  <a:pt x="85725" y="4256"/>
                  <a:pt x="85725" y="9525"/>
                </a:cubicBezTo>
                <a:lnTo>
                  <a:pt x="85725" y="19050"/>
                </a:lnTo>
                <a:lnTo>
                  <a:pt x="47625" y="19050"/>
                </a:lnTo>
                <a:lnTo>
                  <a:pt x="47625" y="9525"/>
                </a:lnTo>
                <a:cubicBezTo>
                  <a:pt x="47625" y="4256"/>
                  <a:pt x="43369" y="0"/>
                  <a:pt x="38100" y="0"/>
                </a:cubicBezTo>
                <a:close/>
                <a:moveTo>
                  <a:pt x="0" y="66675"/>
                </a:move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66675"/>
                </a:lnTo>
                <a:lnTo>
                  <a:pt x="0" y="66675"/>
                </a:ln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17" name="Shape 15"/>
          <p:cNvSpPr/>
          <p:nvPr/>
        </p:nvSpPr>
        <p:spPr>
          <a:xfrm>
            <a:off x="5425440" y="2274569"/>
            <a:ext cx="1379220" cy="274320"/>
          </a:xfrm>
          <a:custGeom>
            <a:avLst/>
            <a:gdLst/>
            <a:ahLst/>
            <a:cxnLst/>
            <a:rect l="l" t="t" r="r" b="b"/>
            <a:pathLst>
              <a:path w="1379220" h="274320">
                <a:moveTo>
                  <a:pt x="38100" y="0"/>
                </a:moveTo>
                <a:lnTo>
                  <a:pt x="1341120" y="0"/>
                </a:lnTo>
                <a:cubicBezTo>
                  <a:pt x="1362162" y="0"/>
                  <a:pt x="1379220" y="17058"/>
                  <a:pt x="1379220" y="38100"/>
                </a:cubicBezTo>
                <a:lnTo>
                  <a:pt x="1379220" y="236220"/>
                </a:lnTo>
                <a:cubicBezTo>
                  <a:pt x="1379220" y="257262"/>
                  <a:pt x="1362162" y="274320"/>
                  <a:pt x="1341120" y="274320"/>
                </a:cubicBezTo>
                <a:lnTo>
                  <a:pt x="38100" y="274320"/>
                </a:lnTo>
                <a:cubicBezTo>
                  <a:pt x="17072" y="274320"/>
                  <a:pt x="0" y="257248"/>
                  <a:pt x="0" y="2362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35330" y="2830833"/>
            <a:ext cx="6075045" cy="655320"/>
          </a:xfrm>
          <a:custGeom>
            <a:avLst/>
            <a:gdLst/>
            <a:ahLst/>
            <a:cxnLst/>
            <a:rect l="l" t="t" r="r" b="b"/>
            <a:pathLst>
              <a:path w="6075045" h="655320">
                <a:moveTo>
                  <a:pt x="76201" y="0"/>
                </a:moveTo>
                <a:lnTo>
                  <a:pt x="5998844" y="0"/>
                </a:lnTo>
                <a:cubicBezTo>
                  <a:pt x="6040929" y="0"/>
                  <a:pt x="6075045" y="34116"/>
                  <a:pt x="6075045" y="76201"/>
                </a:cubicBezTo>
                <a:lnTo>
                  <a:pt x="6075045" y="579119"/>
                </a:lnTo>
                <a:cubicBezTo>
                  <a:pt x="6075045" y="621204"/>
                  <a:pt x="6040929" y="655320"/>
                  <a:pt x="59988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3D5AFE">
                <a:alpha val="20000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62965" y="3082296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28575" y="19050"/>
                </a:moveTo>
                <a:cubicBezTo>
                  <a:pt x="18068" y="19050"/>
                  <a:pt x="9525" y="27593"/>
                  <a:pt x="9525" y="38100"/>
                </a:cubicBezTo>
                <a:lnTo>
                  <a:pt x="9525" y="114300"/>
                </a:lnTo>
                <a:cubicBezTo>
                  <a:pt x="9525" y="124807"/>
                  <a:pt x="18068" y="133350"/>
                  <a:pt x="28575" y="133350"/>
                </a:cubicBezTo>
                <a:lnTo>
                  <a:pt x="104775" y="133350"/>
                </a:lnTo>
                <a:cubicBezTo>
                  <a:pt x="115282" y="133350"/>
                  <a:pt x="123825" y="124807"/>
                  <a:pt x="123825" y="114300"/>
                </a:cubicBezTo>
                <a:lnTo>
                  <a:pt x="123825" y="38100"/>
                </a:lnTo>
                <a:cubicBezTo>
                  <a:pt x="123825" y="27593"/>
                  <a:pt x="115282" y="19050"/>
                  <a:pt x="104775" y="19050"/>
                </a:cubicBezTo>
                <a:lnTo>
                  <a:pt x="28575" y="19050"/>
                </a:lnTo>
                <a:close/>
                <a:moveTo>
                  <a:pt x="138113" y="100013"/>
                </a:moveTo>
                <a:lnTo>
                  <a:pt x="159990" y="117515"/>
                </a:lnTo>
                <a:cubicBezTo>
                  <a:pt x="161240" y="118527"/>
                  <a:pt x="162788" y="119062"/>
                  <a:pt x="164396" y="119062"/>
                </a:cubicBezTo>
                <a:cubicBezTo>
                  <a:pt x="168295" y="119062"/>
                  <a:pt x="171450" y="115907"/>
                  <a:pt x="171450" y="112008"/>
                </a:cubicBezTo>
                <a:lnTo>
                  <a:pt x="171450" y="40392"/>
                </a:lnTo>
                <a:cubicBezTo>
                  <a:pt x="171450" y="36493"/>
                  <a:pt x="168295" y="33338"/>
                  <a:pt x="164396" y="33338"/>
                </a:cubicBezTo>
                <a:cubicBezTo>
                  <a:pt x="162788" y="33338"/>
                  <a:pt x="161240" y="33873"/>
                  <a:pt x="159990" y="34885"/>
                </a:cubicBezTo>
                <a:lnTo>
                  <a:pt x="138113" y="52388"/>
                </a:lnTo>
                <a:lnTo>
                  <a:pt x="138113" y="100013"/>
                </a:ln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20" name="Text 18"/>
          <p:cNvSpPr/>
          <p:nvPr/>
        </p:nvSpPr>
        <p:spPr>
          <a:xfrm>
            <a:off x="1158240" y="2948946"/>
            <a:ext cx="2695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recording_2026-02-07_10-30-00.mp4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58240" y="3177546"/>
            <a:ext cx="2686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Camera 1 • 15 min • 45 MB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843463" y="3006096"/>
            <a:ext cx="704850" cy="304800"/>
          </a:xfrm>
          <a:custGeom>
            <a:avLst/>
            <a:gdLst/>
            <a:ahLst/>
            <a:cxnLst/>
            <a:rect l="l" t="t" r="r" b="b"/>
            <a:pathLst>
              <a:path w="704850" h="304800">
                <a:moveTo>
                  <a:pt x="76200" y="0"/>
                </a:moveTo>
                <a:lnTo>
                  <a:pt x="628650" y="0"/>
                </a:lnTo>
                <a:cubicBezTo>
                  <a:pt x="670706" y="0"/>
                  <a:pt x="704850" y="34144"/>
                  <a:pt x="704850" y="76200"/>
                </a:cubicBezTo>
                <a:lnTo>
                  <a:pt x="704850" y="228600"/>
                </a:lnTo>
                <a:cubicBezTo>
                  <a:pt x="704850" y="270656"/>
                  <a:pt x="670706" y="304800"/>
                  <a:pt x="62865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B0FF">
              <a:alpha val="20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4985147" y="30861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23753" y="9611"/>
                </a:moveTo>
                <a:cubicBezTo>
                  <a:pt x="20523" y="7840"/>
                  <a:pt x="16617" y="7918"/>
                  <a:pt x="13439" y="9793"/>
                </a:cubicBezTo>
                <a:cubicBezTo>
                  <a:pt x="10262" y="11668"/>
                  <a:pt x="8334" y="15080"/>
                  <a:pt x="8334" y="18752"/>
                </a:cubicBezTo>
                <a:lnTo>
                  <a:pt x="8334" y="114598"/>
                </a:lnTo>
                <a:cubicBezTo>
                  <a:pt x="8334" y="118270"/>
                  <a:pt x="10288" y="121682"/>
                  <a:pt x="13439" y="123557"/>
                </a:cubicBezTo>
                <a:cubicBezTo>
                  <a:pt x="16591" y="125432"/>
                  <a:pt x="20523" y="125510"/>
                  <a:pt x="23753" y="123739"/>
                </a:cubicBezTo>
                <a:lnTo>
                  <a:pt x="111264" y="75817"/>
                </a:lnTo>
                <a:cubicBezTo>
                  <a:pt x="114598" y="73994"/>
                  <a:pt x="116681" y="70478"/>
                  <a:pt x="116681" y="66675"/>
                </a:cubicBezTo>
                <a:cubicBezTo>
                  <a:pt x="116681" y="62872"/>
                  <a:pt x="114598" y="59356"/>
                  <a:pt x="111264" y="57533"/>
                </a:cubicBezTo>
                <a:lnTo>
                  <a:pt x="23753" y="9611"/>
                </a:ln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24" name="Text 22"/>
          <p:cNvSpPr/>
          <p:nvPr/>
        </p:nvSpPr>
        <p:spPr>
          <a:xfrm>
            <a:off x="5010150" y="3006096"/>
            <a:ext cx="57150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Play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623679" y="3006096"/>
            <a:ext cx="1066800" cy="304800"/>
          </a:xfrm>
          <a:custGeom>
            <a:avLst/>
            <a:gdLst/>
            <a:ahLst/>
            <a:cxnLst/>
            <a:rect l="l" t="t" r="r" b="b"/>
            <a:pathLst>
              <a:path w="1066800" h="304800">
                <a:moveTo>
                  <a:pt x="76200" y="0"/>
                </a:moveTo>
                <a:lnTo>
                  <a:pt x="990600" y="0"/>
                </a:lnTo>
                <a:cubicBezTo>
                  <a:pt x="1032656" y="0"/>
                  <a:pt x="1066800" y="34144"/>
                  <a:pt x="1066800" y="76200"/>
                </a:cubicBezTo>
                <a:lnTo>
                  <a:pt x="1066800" y="228600"/>
                </a:lnTo>
                <a:cubicBezTo>
                  <a:pt x="1066800" y="270656"/>
                  <a:pt x="1032656" y="304800"/>
                  <a:pt x="990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D5AFE">
              <a:alpha val="2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5765364" y="30861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66675" y="8334"/>
                </a:moveTo>
                <a:cubicBezTo>
                  <a:pt x="66675" y="3724"/>
                  <a:pt x="62951" y="0"/>
                  <a:pt x="58341" y="0"/>
                </a:cubicBezTo>
                <a:cubicBezTo>
                  <a:pt x="53731" y="0"/>
                  <a:pt x="50006" y="3724"/>
                  <a:pt x="50006" y="8334"/>
                </a:cubicBezTo>
                <a:lnTo>
                  <a:pt x="50006" y="63211"/>
                </a:lnTo>
                <a:lnTo>
                  <a:pt x="39224" y="52428"/>
                </a:lnTo>
                <a:cubicBezTo>
                  <a:pt x="35968" y="49173"/>
                  <a:pt x="30681" y="49173"/>
                  <a:pt x="27425" y="52428"/>
                </a:cubicBezTo>
                <a:cubicBezTo>
                  <a:pt x="24170" y="55684"/>
                  <a:pt x="24170" y="60971"/>
                  <a:pt x="27425" y="64227"/>
                </a:cubicBezTo>
                <a:lnTo>
                  <a:pt x="52428" y="89230"/>
                </a:lnTo>
                <a:cubicBezTo>
                  <a:pt x="55684" y="92486"/>
                  <a:pt x="60971" y="92486"/>
                  <a:pt x="64227" y="89230"/>
                </a:cubicBezTo>
                <a:lnTo>
                  <a:pt x="89230" y="64227"/>
                </a:lnTo>
                <a:cubicBezTo>
                  <a:pt x="92486" y="60971"/>
                  <a:pt x="92486" y="55684"/>
                  <a:pt x="89230" y="52428"/>
                </a:cubicBezTo>
                <a:cubicBezTo>
                  <a:pt x="85974" y="49173"/>
                  <a:pt x="80687" y="49173"/>
                  <a:pt x="77432" y="52428"/>
                </a:cubicBezTo>
                <a:lnTo>
                  <a:pt x="66675" y="63211"/>
                </a:lnTo>
                <a:lnTo>
                  <a:pt x="66675" y="8334"/>
                </a:lnTo>
                <a:close/>
                <a:moveTo>
                  <a:pt x="16669" y="83344"/>
                </a:moveTo>
                <a:cubicBezTo>
                  <a:pt x="7475" y="83344"/>
                  <a:pt x="0" y="90819"/>
                  <a:pt x="0" y="100013"/>
                </a:cubicBezTo>
                <a:lnTo>
                  <a:pt x="0" y="108347"/>
                </a:lnTo>
                <a:cubicBezTo>
                  <a:pt x="0" y="117541"/>
                  <a:pt x="7475" y="125016"/>
                  <a:pt x="16669" y="125016"/>
                </a:cubicBezTo>
                <a:lnTo>
                  <a:pt x="100013" y="125016"/>
                </a:lnTo>
                <a:cubicBezTo>
                  <a:pt x="109206" y="125016"/>
                  <a:pt x="116681" y="117541"/>
                  <a:pt x="116681" y="108347"/>
                </a:cubicBezTo>
                <a:lnTo>
                  <a:pt x="116681" y="100013"/>
                </a:lnTo>
                <a:cubicBezTo>
                  <a:pt x="116681" y="90819"/>
                  <a:pt x="109206" y="83344"/>
                  <a:pt x="100013" y="83344"/>
                </a:cubicBezTo>
                <a:lnTo>
                  <a:pt x="87797" y="83344"/>
                </a:lnTo>
                <a:lnTo>
                  <a:pt x="73056" y="98085"/>
                </a:lnTo>
                <a:cubicBezTo>
                  <a:pt x="64930" y="106211"/>
                  <a:pt x="51725" y="106211"/>
                  <a:pt x="43599" y="98085"/>
                </a:cubicBezTo>
                <a:lnTo>
                  <a:pt x="28884" y="83344"/>
                </a:lnTo>
                <a:lnTo>
                  <a:pt x="16669" y="83344"/>
                </a:lnTo>
                <a:close/>
                <a:moveTo>
                  <a:pt x="95845" y="97929"/>
                </a:moveTo>
                <a:cubicBezTo>
                  <a:pt x="99295" y="97929"/>
                  <a:pt x="102096" y="100730"/>
                  <a:pt x="102096" y="104180"/>
                </a:cubicBezTo>
                <a:cubicBezTo>
                  <a:pt x="102096" y="107630"/>
                  <a:pt x="99295" y="110430"/>
                  <a:pt x="95845" y="110430"/>
                </a:cubicBezTo>
                <a:cubicBezTo>
                  <a:pt x="92395" y="110430"/>
                  <a:pt x="89595" y="107630"/>
                  <a:pt x="89595" y="104180"/>
                </a:cubicBezTo>
                <a:cubicBezTo>
                  <a:pt x="89595" y="100730"/>
                  <a:pt x="92395" y="97929"/>
                  <a:pt x="95845" y="97929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27" name="Text 25"/>
          <p:cNvSpPr/>
          <p:nvPr/>
        </p:nvSpPr>
        <p:spPr>
          <a:xfrm>
            <a:off x="5790367" y="3006096"/>
            <a:ext cx="93345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Download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35330" y="3569974"/>
            <a:ext cx="6075045" cy="655320"/>
          </a:xfrm>
          <a:custGeom>
            <a:avLst/>
            <a:gdLst/>
            <a:ahLst/>
            <a:cxnLst/>
            <a:rect l="l" t="t" r="r" b="b"/>
            <a:pathLst>
              <a:path w="6075045" h="655320">
                <a:moveTo>
                  <a:pt x="76201" y="0"/>
                </a:moveTo>
                <a:lnTo>
                  <a:pt x="5998844" y="0"/>
                </a:lnTo>
                <a:cubicBezTo>
                  <a:pt x="6040929" y="0"/>
                  <a:pt x="6075045" y="34116"/>
                  <a:pt x="6075045" y="76201"/>
                </a:cubicBezTo>
                <a:lnTo>
                  <a:pt x="6075045" y="579119"/>
                </a:lnTo>
                <a:cubicBezTo>
                  <a:pt x="6075045" y="621204"/>
                  <a:pt x="6040929" y="655320"/>
                  <a:pt x="59988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3D5AFE">
                <a:alpha val="20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862965" y="3821432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28575" y="19050"/>
                </a:moveTo>
                <a:cubicBezTo>
                  <a:pt x="18068" y="19050"/>
                  <a:pt x="9525" y="27593"/>
                  <a:pt x="9525" y="38100"/>
                </a:cubicBezTo>
                <a:lnTo>
                  <a:pt x="9525" y="114300"/>
                </a:lnTo>
                <a:cubicBezTo>
                  <a:pt x="9525" y="124807"/>
                  <a:pt x="18068" y="133350"/>
                  <a:pt x="28575" y="133350"/>
                </a:cubicBezTo>
                <a:lnTo>
                  <a:pt x="104775" y="133350"/>
                </a:lnTo>
                <a:cubicBezTo>
                  <a:pt x="115282" y="133350"/>
                  <a:pt x="123825" y="124807"/>
                  <a:pt x="123825" y="114300"/>
                </a:cubicBezTo>
                <a:lnTo>
                  <a:pt x="123825" y="38100"/>
                </a:lnTo>
                <a:cubicBezTo>
                  <a:pt x="123825" y="27593"/>
                  <a:pt x="115282" y="19050"/>
                  <a:pt x="104775" y="19050"/>
                </a:cubicBezTo>
                <a:lnTo>
                  <a:pt x="28575" y="19050"/>
                </a:lnTo>
                <a:close/>
                <a:moveTo>
                  <a:pt x="138113" y="100013"/>
                </a:moveTo>
                <a:lnTo>
                  <a:pt x="159990" y="117515"/>
                </a:lnTo>
                <a:cubicBezTo>
                  <a:pt x="161240" y="118527"/>
                  <a:pt x="162788" y="119062"/>
                  <a:pt x="164396" y="119062"/>
                </a:cubicBezTo>
                <a:cubicBezTo>
                  <a:pt x="168295" y="119062"/>
                  <a:pt x="171450" y="115907"/>
                  <a:pt x="171450" y="112008"/>
                </a:cubicBezTo>
                <a:lnTo>
                  <a:pt x="171450" y="40392"/>
                </a:lnTo>
                <a:cubicBezTo>
                  <a:pt x="171450" y="36493"/>
                  <a:pt x="168295" y="33338"/>
                  <a:pt x="164396" y="33338"/>
                </a:cubicBezTo>
                <a:cubicBezTo>
                  <a:pt x="162788" y="33338"/>
                  <a:pt x="161240" y="33873"/>
                  <a:pt x="159990" y="34885"/>
                </a:cubicBezTo>
                <a:lnTo>
                  <a:pt x="138113" y="52388"/>
                </a:lnTo>
                <a:lnTo>
                  <a:pt x="138113" y="100013"/>
                </a:ln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30" name="Text 28"/>
          <p:cNvSpPr/>
          <p:nvPr/>
        </p:nvSpPr>
        <p:spPr>
          <a:xfrm>
            <a:off x="1158240" y="3688082"/>
            <a:ext cx="2638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recording_2026-02-07_09-15-22.mp4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158240" y="3916682"/>
            <a:ext cx="2628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Camera 2 • 32 min • 98 MB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843463" y="3745232"/>
            <a:ext cx="704850" cy="304800"/>
          </a:xfrm>
          <a:custGeom>
            <a:avLst/>
            <a:gdLst/>
            <a:ahLst/>
            <a:cxnLst/>
            <a:rect l="l" t="t" r="r" b="b"/>
            <a:pathLst>
              <a:path w="704850" h="304800">
                <a:moveTo>
                  <a:pt x="76200" y="0"/>
                </a:moveTo>
                <a:lnTo>
                  <a:pt x="628650" y="0"/>
                </a:lnTo>
                <a:cubicBezTo>
                  <a:pt x="670706" y="0"/>
                  <a:pt x="704850" y="34144"/>
                  <a:pt x="704850" y="76200"/>
                </a:cubicBezTo>
                <a:lnTo>
                  <a:pt x="704850" y="228600"/>
                </a:lnTo>
                <a:cubicBezTo>
                  <a:pt x="704850" y="270656"/>
                  <a:pt x="670706" y="304800"/>
                  <a:pt x="62865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B0FF">
              <a:alpha val="20000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4985147" y="3825246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23753" y="9611"/>
                </a:moveTo>
                <a:cubicBezTo>
                  <a:pt x="20523" y="7840"/>
                  <a:pt x="16617" y="7918"/>
                  <a:pt x="13439" y="9793"/>
                </a:cubicBezTo>
                <a:cubicBezTo>
                  <a:pt x="10262" y="11668"/>
                  <a:pt x="8334" y="15080"/>
                  <a:pt x="8334" y="18752"/>
                </a:cubicBezTo>
                <a:lnTo>
                  <a:pt x="8334" y="114598"/>
                </a:lnTo>
                <a:cubicBezTo>
                  <a:pt x="8334" y="118270"/>
                  <a:pt x="10288" y="121682"/>
                  <a:pt x="13439" y="123557"/>
                </a:cubicBezTo>
                <a:cubicBezTo>
                  <a:pt x="16591" y="125432"/>
                  <a:pt x="20523" y="125510"/>
                  <a:pt x="23753" y="123739"/>
                </a:cubicBezTo>
                <a:lnTo>
                  <a:pt x="111264" y="75817"/>
                </a:lnTo>
                <a:cubicBezTo>
                  <a:pt x="114598" y="73994"/>
                  <a:pt x="116681" y="70478"/>
                  <a:pt x="116681" y="66675"/>
                </a:cubicBezTo>
                <a:cubicBezTo>
                  <a:pt x="116681" y="62872"/>
                  <a:pt x="114598" y="59356"/>
                  <a:pt x="111264" y="57533"/>
                </a:cubicBezTo>
                <a:lnTo>
                  <a:pt x="23753" y="9611"/>
                </a:ln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34" name="Text 32"/>
          <p:cNvSpPr/>
          <p:nvPr/>
        </p:nvSpPr>
        <p:spPr>
          <a:xfrm>
            <a:off x="5010150" y="3745232"/>
            <a:ext cx="57150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Play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623679" y="3745232"/>
            <a:ext cx="1066800" cy="304800"/>
          </a:xfrm>
          <a:custGeom>
            <a:avLst/>
            <a:gdLst/>
            <a:ahLst/>
            <a:cxnLst/>
            <a:rect l="l" t="t" r="r" b="b"/>
            <a:pathLst>
              <a:path w="1066800" h="304800">
                <a:moveTo>
                  <a:pt x="76200" y="0"/>
                </a:moveTo>
                <a:lnTo>
                  <a:pt x="990600" y="0"/>
                </a:lnTo>
                <a:cubicBezTo>
                  <a:pt x="1032656" y="0"/>
                  <a:pt x="1066800" y="34144"/>
                  <a:pt x="1066800" y="76200"/>
                </a:cubicBezTo>
                <a:lnTo>
                  <a:pt x="1066800" y="228600"/>
                </a:lnTo>
                <a:cubicBezTo>
                  <a:pt x="1066800" y="270656"/>
                  <a:pt x="1032656" y="304800"/>
                  <a:pt x="990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D5AFE">
              <a:alpha val="20000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5765364" y="3825246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66675" y="8334"/>
                </a:moveTo>
                <a:cubicBezTo>
                  <a:pt x="66675" y="3724"/>
                  <a:pt x="62951" y="0"/>
                  <a:pt x="58341" y="0"/>
                </a:cubicBezTo>
                <a:cubicBezTo>
                  <a:pt x="53731" y="0"/>
                  <a:pt x="50006" y="3724"/>
                  <a:pt x="50006" y="8334"/>
                </a:cubicBezTo>
                <a:lnTo>
                  <a:pt x="50006" y="63211"/>
                </a:lnTo>
                <a:lnTo>
                  <a:pt x="39224" y="52428"/>
                </a:lnTo>
                <a:cubicBezTo>
                  <a:pt x="35968" y="49173"/>
                  <a:pt x="30681" y="49173"/>
                  <a:pt x="27425" y="52428"/>
                </a:cubicBezTo>
                <a:cubicBezTo>
                  <a:pt x="24170" y="55684"/>
                  <a:pt x="24170" y="60971"/>
                  <a:pt x="27425" y="64227"/>
                </a:cubicBezTo>
                <a:lnTo>
                  <a:pt x="52428" y="89230"/>
                </a:lnTo>
                <a:cubicBezTo>
                  <a:pt x="55684" y="92486"/>
                  <a:pt x="60971" y="92486"/>
                  <a:pt x="64227" y="89230"/>
                </a:cubicBezTo>
                <a:lnTo>
                  <a:pt x="89230" y="64227"/>
                </a:lnTo>
                <a:cubicBezTo>
                  <a:pt x="92486" y="60971"/>
                  <a:pt x="92486" y="55684"/>
                  <a:pt x="89230" y="52428"/>
                </a:cubicBezTo>
                <a:cubicBezTo>
                  <a:pt x="85974" y="49173"/>
                  <a:pt x="80687" y="49173"/>
                  <a:pt x="77432" y="52428"/>
                </a:cubicBezTo>
                <a:lnTo>
                  <a:pt x="66675" y="63211"/>
                </a:lnTo>
                <a:lnTo>
                  <a:pt x="66675" y="8334"/>
                </a:lnTo>
                <a:close/>
                <a:moveTo>
                  <a:pt x="16669" y="83344"/>
                </a:moveTo>
                <a:cubicBezTo>
                  <a:pt x="7475" y="83344"/>
                  <a:pt x="0" y="90819"/>
                  <a:pt x="0" y="100013"/>
                </a:cubicBezTo>
                <a:lnTo>
                  <a:pt x="0" y="108347"/>
                </a:lnTo>
                <a:cubicBezTo>
                  <a:pt x="0" y="117541"/>
                  <a:pt x="7475" y="125016"/>
                  <a:pt x="16669" y="125016"/>
                </a:cubicBezTo>
                <a:lnTo>
                  <a:pt x="100013" y="125016"/>
                </a:lnTo>
                <a:cubicBezTo>
                  <a:pt x="109206" y="125016"/>
                  <a:pt x="116681" y="117541"/>
                  <a:pt x="116681" y="108347"/>
                </a:cubicBezTo>
                <a:lnTo>
                  <a:pt x="116681" y="100013"/>
                </a:lnTo>
                <a:cubicBezTo>
                  <a:pt x="116681" y="90819"/>
                  <a:pt x="109206" y="83344"/>
                  <a:pt x="100013" y="83344"/>
                </a:cubicBezTo>
                <a:lnTo>
                  <a:pt x="87797" y="83344"/>
                </a:lnTo>
                <a:lnTo>
                  <a:pt x="73056" y="98085"/>
                </a:lnTo>
                <a:cubicBezTo>
                  <a:pt x="64930" y="106211"/>
                  <a:pt x="51725" y="106211"/>
                  <a:pt x="43599" y="98085"/>
                </a:cubicBezTo>
                <a:lnTo>
                  <a:pt x="28884" y="83344"/>
                </a:lnTo>
                <a:lnTo>
                  <a:pt x="16669" y="83344"/>
                </a:lnTo>
                <a:close/>
                <a:moveTo>
                  <a:pt x="95845" y="97929"/>
                </a:moveTo>
                <a:cubicBezTo>
                  <a:pt x="99295" y="97929"/>
                  <a:pt x="102096" y="100730"/>
                  <a:pt x="102096" y="104180"/>
                </a:cubicBezTo>
                <a:cubicBezTo>
                  <a:pt x="102096" y="107630"/>
                  <a:pt x="99295" y="110430"/>
                  <a:pt x="95845" y="110430"/>
                </a:cubicBezTo>
                <a:cubicBezTo>
                  <a:pt x="92395" y="110430"/>
                  <a:pt x="89595" y="107630"/>
                  <a:pt x="89595" y="104180"/>
                </a:cubicBezTo>
                <a:cubicBezTo>
                  <a:pt x="89595" y="100730"/>
                  <a:pt x="92395" y="97929"/>
                  <a:pt x="95845" y="97929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37" name="Text 35"/>
          <p:cNvSpPr/>
          <p:nvPr/>
        </p:nvSpPr>
        <p:spPr>
          <a:xfrm>
            <a:off x="5790367" y="3745232"/>
            <a:ext cx="93345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Download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35330" y="4309110"/>
            <a:ext cx="6075045" cy="655320"/>
          </a:xfrm>
          <a:custGeom>
            <a:avLst/>
            <a:gdLst/>
            <a:ahLst/>
            <a:cxnLst/>
            <a:rect l="l" t="t" r="r" b="b"/>
            <a:pathLst>
              <a:path w="6075045" h="655320">
                <a:moveTo>
                  <a:pt x="76201" y="0"/>
                </a:moveTo>
                <a:lnTo>
                  <a:pt x="5998844" y="0"/>
                </a:lnTo>
                <a:cubicBezTo>
                  <a:pt x="6040929" y="0"/>
                  <a:pt x="6075045" y="34116"/>
                  <a:pt x="6075045" y="76201"/>
                </a:cubicBezTo>
                <a:lnTo>
                  <a:pt x="6075045" y="579119"/>
                </a:lnTo>
                <a:cubicBezTo>
                  <a:pt x="6075045" y="621204"/>
                  <a:pt x="6040929" y="655320"/>
                  <a:pt x="59988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3D5AFE">
                <a:alpha val="20000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862965" y="4560568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28575" y="19050"/>
                </a:moveTo>
                <a:cubicBezTo>
                  <a:pt x="18068" y="19050"/>
                  <a:pt x="9525" y="27593"/>
                  <a:pt x="9525" y="38100"/>
                </a:cubicBezTo>
                <a:lnTo>
                  <a:pt x="9525" y="114300"/>
                </a:lnTo>
                <a:cubicBezTo>
                  <a:pt x="9525" y="124807"/>
                  <a:pt x="18068" y="133350"/>
                  <a:pt x="28575" y="133350"/>
                </a:cubicBezTo>
                <a:lnTo>
                  <a:pt x="104775" y="133350"/>
                </a:lnTo>
                <a:cubicBezTo>
                  <a:pt x="115282" y="133350"/>
                  <a:pt x="123825" y="124807"/>
                  <a:pt x="123825" y="114300"/>
                </a:cubicBezTo>
                <a:lnTo>
                  <a:pt x="123825" y="38100"/>
                </a:lnTo>
                <a:cubicBezTo>
                  <a:pt x="123825" y="27593"/>
                  <a:pt x="115282" y="19050"/>
                  <a:pt x="104775" y="19050"/>
                </a:cubicBezTo>
                <a:lnTo>
                  <a:pt x="28575" y="19050"/>
                </a:lnTo>
                <a:close/>
                <a:moveTo>
                  <a:pt x="138113" y="100013"/>
                </a:moveTo>
                <a:lnTo>
                  <a:pt x="159990" y="117515"/>
                </a:lnTo>
                <a:cubicBezTo>
                  <a:pt x="161240" y="118527"/>
                  <a:pt x="162788" y="119062"/>
                  <a:pt x="164396" y="119062"/>
                </a:cubicBezTo>
                <a:cubicBezTo>
                  <a:pt x="168295" y="119062"/>
                  <a:pt x="171450" y="115907"/>
                  <a:pt x="171450" y="112008"/>
                </a:cubicBezTo>
                <a:lnTo>
                  <a:pt x="171450" y="40392"/>
                </a:lnTo>
                <a:cubicBezTo>
                  <a:pt x="171450" y="36493"/>
                  <a:pt x="168295" y="33338"/>
                  <a:pt x="164396" y="33338"/>
                </a:cubicBezTo>
                <a:cubicBezTo>
                  <a:pt x="162788" y="33338"/>
                  <a:pt x="161240" y="33873"/>
                  <a:pt x="159990" y="34885"/>
                </a:cubicBezTo>
                <a:lnTo>
                  <a:pt x="138113" y="52388"/>
                </a:lnTo>
                <a:lnTo>
                  <a:pt x="138113" y="100013"/>
                </a:ln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40" name="Text 38"/>
          <p:cNvSpPr/>
          <p:nvPr/>
        </p:nvSpPr>
        <p:spPr>
          <a:xfrm>
            <a:off x="1158240" y="4427218"/>
            <a:ext cx="2619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recording_2026-02-06_18-45-10.mp4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58240" y="4655818"/>
            <a:ext cx="2609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Camera 3 • 8 min • 24 MB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843463" y="4484368"/>
            <a:ext cx="704850" cy="304800"/>
          </a:xfrm>
          <a:custGeom>
            <a:avLst/>
            <a:gdLst/>
            <a:ahLst/>
            <a:cxnLst/>
            <a:rect l="l" t="t" r="r" b="b"/>
            <a:pathLst>
              <a:path w="704850" h="304800">
                <a:moveTo>
                  <a:pt x="76200" y="0"/>
                </a:moveTo>
                <a:lnTo>
                  <a:pt x="628650" y="0"/>
                </a:lnTo>
                <a:cubicBezTo>
                  <a:pt x="670706" y="0"/>
                  <a:pt x="704850" y="34144"/>
                  <a:pt x="704850" y="76200"/>
                </a:cubicBezTo>
                <a:lnTo>
                  <a:pt x="704850" y="228600"/>
                </a:lnTo>
                <a:cubicBezTo>
                  <a:pt x="704850" y="270656"/>
                  <a:pt x="670706" y="304800"/>
                  <a:pt x="62865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B0FF">
              <a:alpha val="20000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4985147" y="4564382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23753" y="9611"/>
                </a:moveTo>
                <a:cubicBezTo>
                  <a:pt x="20523" y="7840"/>
                  <a:pt x="16617" y="7918"/>
                  <a:pt x="13439" y="9793"/>
                </a:cubicBezTo>
                <a:cubicBezTo>
                  <a:pt x="10262" y="11668"/>
                  <a:pt x="8334" y="15080"/>
                  <a:pt x="8334" y="18752"/>
                </a:cubicBezTo>
                <a:lnTo>
                  <a:pt x="8334" y="114598"/>
                </a:lnTo>
                <a:cubicBezTo>
                  <a:pt x="8334" y="118270"/>
                  <a:pt x="10288" y="121682"/>
                  <a:pt x="13439" y="123557"/>
                </a:cubicBezTo>
                <a:cubicBezTo>
                  <a:pt x="16591" y="125432"/>
                  <a:pt x="20523" y="125510"/>
                  <a:pt x="23753" y="123739"/>
                </a:cubicBezTo>
                <a:lnTo>
                  <a:pt x="111264" y="75817"/>
                </a:lnTo>
                <a:cubicBezTo>
                  <a:pt x="114598" y="73994"/>
                  <a:pt x="116681" y="70478"/>
                  <a:pt x="116681" y="66675"/>
                </a:cubicBezTo>
                <a:cubicBezTo>
                  <a:pt x="116681" y="62872"/>
                  <a:pt x="114598" y="59356"/>
                  <a:pt x="111264" y="57533"/>
                </a:cubicBezTo>
                <a:lnTo>
                  <a:pt x="23753" y="9611"/>
                </a:ln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44" name="Text 42"/>
          <p:cNvSpPr/>
          <p:nvPr/>
        </p:nvSpPr>
        <p:spPr>
          <a:xfrm>
            <a:off x="5010150" y="4484368"/>
            <a:ext cx="57150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Play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623679" y="4484368"/>
            <a:ext cx="1066800" cy="304800"/>
          </a:xfrm>
          <a:custGeom>
            <a:avLst/>
            <a:gdLst/>
            <a:ahLst/>
            <a:cxnLst/>
            <a:rect l="l" t="t" r="r" b="b"/>
            <a:pathLst>
              <a:path w="1066800" h="304800">
                <a:moveTo>
                  <a:pt x="76200" y="0"/>
                </a:moveTo>
                <a:lnTo>
                  <a:pt x="990600" y="0"/>
                </a:lnTo>
                <a:cubicBezTo>
                  <a:pt x="1032656" y="0"/>
                  <a:pt x="1066800" y="34144"/>
                  <a:pt x="1066800" y="76200"/>
                </a:cubicBezTo>
                <a:lnTo>
                  <a:pt x="1066800" y="228600"/>
                </a:lnTo>
                <a:cubicBezTo>
                  <a:pt x="1066800" y="270656"/>
                  <a:pt x="1032656" y="304800"/>
                  <a:pt x="990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D5AFE">
              <a:alpha val="20000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5765364" y="4564382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66675" y="8334"/>
                </a:moveTo>
                <a:cubicBezTo>
                  <a:pt x="66675" y="3724"/>
                  <a:pt x="62951" y="0"/>
                  <a:pt x="58341" y="0"/>
                </a:cubicBezTo>
                <a:cubicBezTo>
                  <a:pt x="53731" y="0"/>
                  <a:pt x="50006" y="3724"/>
                  <a:pt x="50006" y="8334"/>
                </a:cubicBezTo>
                <a:lnTo>
                  <a:pt x="50006" y="63211"/>
                </a:lnTo>
                <a:lnTo>
                  <a:pt x="39224" y="52428"/>
                </a:lnTo>
                <a:cubicBezTo>
                  <a:pt x="35968" y="49173"/>
                  <a:pt x="30681" y="49173"/>
                  <a:pt x="27425" y="52428"/>
                </a:cubicBezTo>
                <a:cubicBezTo>
                  <a:pt x="24170" y="55684"/>
                  <a:pt x="24170" y="60971"/>
                  <a:pt x="27425" y="64227"/>
                </a:cubicBezTo>
                <a:lnTo>
                  <a:pt x="52428" y="89230"/>
                </a:lnTo>
                <a:cubicBezTo>
                  <a:pt x="55684" y="92486"/>
                  <a:pt x="60971" y="92486"/>
                  <a:pt x="64227" y="89230"/>
                </a:cubicBezTo>
                <a:lnTo>
                  <a:pt x="89230" y="64227"/>
                </a:lnTo>
                <a:cubicBezTo>
                  <a:pt x="92486" y="60971"/>
                  <a:pt x="92486" y="55684"/>
                  <a:pt x="89230" y="52428"/>
                </a:cubicBezTo>
                <a:cubicBezTo>
                  <a:pt x="85974" y="49173"/>
                  <a:pt x="80687" y="49173"/>
                  <a:pt x="77432" y="52428"/>
                </a:cubicBezTo>
                <a:lnTo>
                  <a:pt x="66675" y="63211"/>
                </a:lnTo>
                <a:lnTo>
                  <a:pt x="66675" y="8334"/>
                </a:lnTo>
                <a:close/>
                <a:moveTo>
                  <a:pt x="16669" y="83344"/>
                </a:moveTo>
                <a:cubicBezTo>
                  <a:pt x="7475" y="83344"/>
                  <a:pt x="0" y="90819"/>
                  <a:pt x="0" y="100013"/>
                </a:cubicBezTo>
                <a:lnTo>
                  <a:pt x="0" y="108347"/>
                </a:lnTo>
                <a:cubicBezTo>
                  <a:pt x="0" y="117541"/>
                  <a:pt x="7475" y="125016"/>
                  <a:pt x="16669" y="125016"/>
                </a:cubicBezTo>
                <a:lnTo>
                  <a:pt x="100013" y="125016"/>
                </a:lnTo>
                <a:cubicBezTo>
                  <a:pt x="109206" y="125016"/>
                  <a:pt x="116681" y="117541"/>
                  <a:pt x="116681" y="108347"/>
                </a:cubicBezTo>
                <a:lnTo>
                  <a:pt x="116681" y="100013"/>
                </a:lnTo>
                <a:cubicBezTo>
                  <a:pt x="116681" y="90819"/>
                  <a:pt x="109206" y="83344"/>
                  <a:pt x="100013" y="83344"/>
                </a:cubicBezTo>
                <a:lnTo>
                  <a:pt x="87797" y="83344"/>
                </a:lnTo>
                <a:lnTo>
                  <a:pt x="73056" y="98085"/>
                </a:lnTo>
                <a:cubicBezTo>
                  <a:pt x="64930" y="106211"/>
                  <a:pt x="51725" y="106211"/>
                  <a:pt x="43599" y="98085"/>
                </a:cubicBezTo>
                <a:lnTo>
                  <a:pt x="28884" y="83344"/>
                </a:lnTo>
                <a:lnTo>
                  <a:pt x="16669" y="83344"/>
                </a:lnTo>
                <a:close/>
                <a:moveTo>
                  <a:pt x="95845" y="97929"/>
                </a:moveTo>
                <a:cubicBezTo>
                  <a:pt x="99295" y="97929"/>
                  <a:pt x="102096" y="100730"/>
                  <a:pt x="102096" y="104180"/>
                </a:cubicBezTo>
                <a:cubicBezTo>
                  <a:pt x="102096" y="107630"/>
                  <a:pt x="99295" y="110430"/>
                  <a:pt x="95845" y="110430"/>
                </a:cubicBezTo>
                <a:cubicBezTo>
                  <a:pt x="92395" y="110430"/>
                  <a:pt x="89595" y="107630"/>
                  <a:pt x="89595" y="104180"/>
                </a:cubicBezTo>
                <a:cubicBezTo>
                  <a:pt x="89595" y="100730"/>
                  <a:pt x="92395" y="97929"/>
                  <a:pt x="95845" y="97929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47" name="Text 45"/>
          <p:cNvSpPr/>
          <p:nvPr/>
        </p:nvSpPr>
        <p:spPr>
          <a:xfrm>
            <a:off x="5790367" y="4484368"/>
            <a:ext cx="93345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Download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357110" y="1504951"/>
            <a:ext cx="4446270" cy="3208020"/>
          </a:xfrm>
          <a:custGeom>
            <a:avLst/>
            <a:gdLst/>
            <a:ahLst/>
            <a:cxnLst/>
            <a:rect l="l" t="t" r="r" b="b"/>
            <a:pathLst>
              <a:path w="4446270" h="3208020">
                <a:moveTo>
                  <a:pt x="152413" y="0"/>
                </a:moveTo>
                <a:lnTo>
                  <a:pt x="4293857" y="0"/>
                </a:lnTo>
                <a:cubicBezTo>
                  <a:pt x="4378032" y="0"/>
                  <a:pt x="4446270" y="68238"/>
                  <a:pt x="4446270" y="152413"/>
                </a:cubicBezTo>
                <a:lnTo>
                  <a:pt x="4446270" y="3055607"/>
                </a:lnTo>
                <a:cubicBezTo>
                  <a:pt x="4446270" y="3139782"/>
                  <a:pt x="4378032" y="3208020"/>
                  <a:pt x="4293857" y="3208020"/>
                </a:cubicBezTo>
                <a:lnTo>
                  <a:pt x="152413" y="3208020"/>
                </a:lnTo>
                <a:cubicBezTo>
                  <a:pt x="68238" y="3208020"/>
                  <a:pt x="0" y="3139782"/>
                  <a:pt x="0" y="3055607"/>
                </a:cubicBezTo>
                <a:lnTo>
                  <a:pt x="0" y="152413"/>
                </a:lnTo>
                <a:cubicBezTo>
                  <a:pt x="0" y="68294"/>
                  <a:pt x="68294" y="0"/>
                  <a:pt x="152413" y="0"/>
                </a:cubicBezTo>
                <a:close/>
              </a:path>
            </a:pathLst>
          </a:custGeom>
          <a:gradFill rotWithShape="1" flip="none">
            <a:gsLst>
              <a:gs pos="0">
                <a:srgbClr val="3D5AFE">
                  <a:alpha val="20000"/>
                </a:srgbClr>
              </a:gs>
              <a:gs pos="100000">
                <a:srgbClr val="00B0FF">
                  <a:alpha val="10000"/>
                </a:srgbClr>
              </a:gs>
            </a:gsLst>
            <a:lin ang="2700000" scaled="1"/>
          </a:gradFill>
          <a:ln w="10160">
            <a:solidFill>
              <a:srgbClr val="3D5AFE">
                <a:alpha val="40000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7575232" y="173735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4781" y="77391"/>
                </a:moveTo>
                <a:cubicBezTo>
                  <a:pt x="154781" y="94469"/>
                  <a:pt x="149237" y="110244"/>
                  <a:pt x="139898" y="123044"/>
                </a:cubicBezTo>
                <a:lnTo>
                  <a:pt x="187003" y="170185"/>
                </a:lnTo>
                <a:cubicBezTo>
                  <a:pt x="191653" y="174836"/>
                  <a:pt x="191653" y="182389"/>
                  <a:pt x="187003" y="187040"/>
                </a:cubicBezTo>
                <a:cubicBezTo>
                  <a:pt x="182352" y="191691"/>
                  <a:pt x="174799" y="191691"/>
                  <a:pt x="170148" y="187040"/>
                </a:cubicBezTo>
                <a:lnTo>
                  <a:pt x="123044" y="139898"/>
                </a:lnTo>
                <a:cubicBezTo>
                  <a:pt x="110244" y="149237"/>
                  <a:pt x="94469" y="154781"/>
                  <a:pt x="77391" y="154781"/>
                </a:cubicBezTo>
                <a:cubicBezTo>
                  <a:pt x="34640" y="154781"/>
                  <a:pt x="0" y="120142"/>
                  <a:pt x="0" y="77391"/>
                </a:cubicBezTo>
                <a:cubicBezTo>
                  <a:pt x="0" y="34640"/>
                  <a:pt x="34640" y="0"/>
                  <a:pt x="77391" y="0"/>
                </a:cubicBezTo>
                <a:cubicBezTo>
                  <a:pt x="120142" y="0"/>
                  <a:pt x="154781" y="34640"/>
                  <a:pt x="154781" y="77391"/>
                </a:cubicBezTo>
                <a:close/>
                <a:moveTo>
                  <a:pt x="77391" y="130969"/>
                </a:moveTo>
                <a:cubicBezTo>
                  <a:pt x="106961" y="130969"/>
                  <a:pt x="130969" y="106961"/>
                  <a:pt x="130969" y="77391"/>
                </a:cubicBezTo>
                <a:cubicBezTo>
                  <a:pt x="130969" y="47820"/>
                  <a:pt x="106961" y="23812"/>
                  <a:pt x="77391" y="23812"/>
                </a:cubicBezTo>
                <a:cubicBezTo>
                  <a:pt x="47820" y="23812"/>
                  <a:pt x="23813" y="47820"/>
                  <a:pt x="23812" y="77391"/>
                </a:cubicBezTo>
                <a:cubicBezTo>
                  <a:pt x="23812" y="106961"/>
                  <a:pt x="47820" y="130969"/>
                  <a:pt x="77391" y="130969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50" name="Text 48"/>
          <p:cNvSpPr/>
          <p:nvPr/>
        </p:nvSpPr>
        <p:spPr>
          <a:xfrm>
            <a:off x="7903845" y="1699259"/>
            <a:ext cx="1333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Search &amp; Filter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551420" y="2118359"/>
            <a:ext cx="4057650" cy="723900"/>
          </a:xfrm>
          <a:custGeom>
            <a:avLst/>
            <a:gdLst/>
            <a:ahLst/>
            <a:cxnLst/>
            <a:rect l="l" t="t" r="r" b="b"/>
            <a:pathLst>
              <a:path w="4057650" h="723900">
                <a:moveTo>
                  <a:pt x="76198" y="0"/>
                </a:moveTo>
                <a:lnTo>
                  <a:pt x="3981452" y="0"/>
                </a:lnTo>
                <a:cubicBezTo>
                  <a:pt x="4023507" y="0"/>
                  <a:pt x="4057650" y="34143"/>
                  <a:pt x="4057650" y="76198"/>
                </a:cubicBezTo>
                <a:lnTo>
                  <a:pt x="4057650" y="647702"/>
                </a:lnTo>
                <a:cubicBezTo>
                  <a:pt x="4057650" y="689757"/>
                  <a:pt x="4023507" y="723900"/>
                  <a:pt x="3981452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52" name="Shape 50"/>
          <p:cNvSpPr/>
          <p:nvPr/>
        </p:nvSpPr>
        <p:spPr>
          <a:xfrm>
            <a:off x="7676436" y="2280284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25003" y="16669"/>
                </a:moveTo>
                <a:cubicBezTo>
                  <a:pt x="15809" y="16669"/>
                  <a:pt x="8334" y="24144"/>
                  <a:pt x="8334" y="33337"/>
                </a:cubicBezTo>
                <a:lnTo>
                  <a:pt x="8334" y="100013"/>
                </a:lnTo>
                <a:cubicBezTo>
                  <a:pt x="8334" y="109206"/>
                  <a:pt x="15809" y="116681"/>
                  <a:pt x="25003" y="116681"/>
                </a:cubicBezTo>
                <a:lnTo>
                  <a:pt x="91678" y="116681"/>
                </a:lnTo>
                <a:cubicBezTo>
                  <a:pt x="100872" y="116681"/>
                  <a:pt x="108347" y="109206"/>
                  <a:pt x="108347" y="100013"/>
                </a:cubicBezTo>
                <a:lnTo>
                  <a:pt x="108347" y="33337"/>
                </a:lnTo>
                <a:cubicBezTo>
                  <a:pt x="108347" y="24144"/>
                  <a:pt x="100872" y="16669"/>
                  <a:pt x="91678" y="16669"/>
                </a:cubicBezTo>
                <a:lnTo>
                  <a:pt x="25003" y="16669"/>
                </a:lnTo>
                <a:close/>
                <a:moveTo>
                  <a:pt x="120848" y="87511"/>
                </a:moveTo>
                <a:lnTo>
                  <a:pt x="139991" y="102825"/>
                </a:lnTo>
                <a:cubicBezTo>
                  <a:pt x="141085" y="103711"/>
                  <a:pt x="142440" y="104180"/>
                  <a:pt x="143846" y="104180"/>
                </a:cubicBezTo>
                <a:cubicBezTo>
                  <a:pt x="147258" y="104180"/>
                  <a:pt x="150019" y="101419"/>
                  <a:pt x="150019" y="98007"/>
                </a:cubicBezTo>
                <a:lnTo>
                  <a:pt x="150019" y="35343"/>
                </a:lnTo>
                <a:cubicBezTo>
                  <a:pt x="150019" y="31931"/>
                  <a:pt x="147258" y="29170"/>
                  <a:pt x="143846" y="29170"/>
                </a:cubicBezTo>
                <a:cubicBezTo>
                  <a:pt x="142440" y="29170"/>
                  <a:pt x="141085" y="29639"/>
                  <a:pt x="139991" y="30525"/>
                </a:cubicBezTo>
                <a:lnTo>
                  <a:pt x="120848" y="45839"/>
                </a:lnTo>
                <a:lnTo>
                  <a:pt x="120848" y="87511"/>
                </a:ln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53" name="Text 51"/>
          <p:cNvSpPr/>
          <p:nvPr/>
        </p:nvSpPr>
        <p:spPr>
          <a:xfrm>
            <a:off x="7908607" y="2232659"/>
            <a:ext cx="790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By Camera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665720" y="2537459"/>
            <a:ext cx="3895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Filter recordings by specific camera source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7551420" y="2956564"/>
            <a:ext cx="4057650" cy="723900"/>
          </a:xfrm>
          <a:custGeom>
            <a:avLst/>
            <a:gdLst/>
            <a:ahLst/>
            <a:cxnLst/>
            <a:rect l="l" t="t" r="r" b="b"/>
            <a:pathLst>
              <a:path w="4057650" h="723900">
                <a:moveTo>
                  <a:pt x="76198" y="0"/>
                </a:moveTo>
                <a:lnTo>
                  <a:pt x="3981452" y="0"/>
                </a:lnTo>
                <a:cubicBezTo>
                  <a:pt x="4023507" y="0"/>
                  <a:pt x="4057650" y="34143"/>
                  <a:pt x="4057650" y="76198"/>
                </a:cubicBezTo>
                <a:lnTo>
                  <a:pt x="4057650" y="647702"/>
                </a:lnTo>
                <a:cubicBezTo>
                  <a:pt x="4057650" y="689757"/>
                  <a:pt x="4023507" y="723900"/>
                  <a:pt x="3981452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56" name="Shape 54"/>
          <p:cNvSpPr/>
          <p:nvPr/>
        </p:nvSpPr>
        <p:spPr>
          <a:xfrm>
            <a:off x="7693104" y="3118489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33337" y="0"/>
                </a:moveTo>
                <a:cubicBezTo>
                  <a:pt x="37947" y="0"/>
                  <a:pt x="41672" y="3724"/>
                  <a:pt x="41672" y="8334"/>
                </a:cubicBezTo>
                <a:lnTo>
                  <a:pt x="41672" y="16669"/>
                </a:lnTo>
                <a:lnTo>
                  <a:pt x="75009" y="16669"/>
                </a:lnTo>
                <a:lnTo>
                  <a:pt x="75009" y="8334"/>
                </a:lnTo>
                <a:cubicBezTo>
                  <a:pt x="75009" y="3724"/>
                  <a:pt x="78734" y="0"/>
                  <a:pt x="83344" y="0"/>
                </a:cubicBezTo>
                <a:cubicBezTo>
                  <a:pt x="87954" y="0"/>
                  <a:pt x="91678" y="3724"/>
                  <a:pt x="91678" y="8334"/>
                </a:cubicBezTo>
                <a:lnTo>
                  <a:pt x="91678" y="16669"/>
                </a:lnTo>
                <a:lnTo>
                  <a:pt x="100013" y="16669"/>
                </a:lnTo>
                <a:cubicBezTo>
                  <a:pt x="109206" y="16669"/>
                  <a:pt x="116681" y="24144"/>
                  <a:pt x="116681" y="33337"/>
                </a:cubicBezTo>
                <a:lnTo>
                  <a:pt x="116681" y="108347"/>
                </a:lnTo>
                <a:cubicBezTo>
                  <a:pt x="116681" y="117541"/>
                  <a:pt x="109206" y="125016"/>
                  <a:pt x="100013" y="125016"/>
                </a:cubicBezTo>
                <a:lnTo>
                  <a:pt x="16669" y="125016"/>
                </a:lnTo>
                <a:cubicBezTo>
                  <a:pt x="7475" y="125016"/>
                  <a:pt x="0" y="117541"/>
                  <a:pt x="0" y="108347"/>
                </a:cubicBezTo>
                <a:lnTo>
                  <a:pt x="0" y="33337"/>
                </a:lnTo>
                <a:cubicBezTo>
                  <a:pt x="0" y="24144"/>
                  <a:pt x="7475" y="16669"/>
                  <a:pt x="16669" y="16669"/>
                </a:cubicBezTo>
                <a:lnTo>
                  <a:pt x="25003" y="16669"/>
                </a:lnTo>
                <a:lnTo>
                  <a:pt x="25003" y="8334"/>
                </a:lnTo>
                <a:cubicBezTo>
                  <a:pt x="25003" y="3724"/>
                  <a:pt x="28728" y="0"/>
                  <a:pt x="33337" y="0"/>
                </a:cubicBezTo>
                <a:close/>
                <a:moveTo>
                  <a:pt x="16669" y="62508"/>
                </a:moveTo>
                <a:lnTo>
                  <a:pt x="16669" y="70842"/>
                </a:lnTo>
                <a:cubicBezTo>
                  <a:pt x="16669" y="73134"/>
                  <a:pt x="18544" y="75009"/>
                  <a:pt x="20836" y="75009"/>
                </a:cubicBezTo>
                <a:lnTo>
                  <a:pt x="29170" y="75009"/>
                </a:lnTo>
                <a:cubicBezTo>
                  <a:pt x="31462" y="75009"/>
                  <a:pt x="33337" y="73134"/>
                  <a:pt x="33337" y="70842"/>
                </a:cubicBezTo>
                <a:lnTo>
                  <a:pt x="33337" y="62508"/>
                </a:lnTo>
                <a:cubicBezTo>
                  <a:pt x="33337" y="60216"/>
                  <a:pt x="31462" y="58341"/>
                  <a:pt x="29170" y="58341"/>
                </a:cubicBezTo>
                <a:lnTo>
                  <a:pt x="20836" y="58341"/>
                </a:lnTo>
                <a:cubicBezTo>
                  <a:pt x="18544" y="58341"/>
                  <a:pt x="16669" y="60216"/>
                  <a:pt x="16669" y="62508"/>
                </a:cubicBezTo>
                <a:close/>
                <a:moveTo>
                  <a:pt x="50006" y="62508"/>
                </a:moveTo>
                <a:lnTo>
                  <a:pt x="50006" y="70842"/>
                </a:lnTo>
                <a:cubicBezTo>
                  <a:pt x="50006" y="73134"/>
                  <a:pt x="51881" y="75009"/>
                  <a:pt x="54173" y="75009"/>
                </a:cubicBezTo>
                <a:lnTo>
                  <a:pt x="62508" y="75009"/>
                </a:lnTo>
                <a:cubicBezTo>
                  <a:pt x="64800" y="75009"/>
                  <a:pt x="66675" y="73134"/>
                  <a:pt x="66675" y="70842"/>
                </a:cubicBezTo>
                <a:lnTo>
                  <a:pt x="66675" y="62508"/>
                </a:lnTo>
                <a:cubicBezTo>
                  <a:pt x="66675" y="60216"/>
                  <a:pt x="64800" y="58341"/>
                  <a:pt x="62508" y="58341"/>
                </a:cubicBezTo>
                <a:lnTo>
                  <a:pt x="54173" y="58341"/>
                </a:lnTo>
                <a:cubicBezTo>
                  <a:pt x="51881" y="58341"/>
                  <a:pt x="50006" y="60216"/>
                  <a:pt x="50006" y="62508"/>
                </a:cubicBezTo>
                <a:close/>
                <a:moveTo>
                  <a:pt x="87511" y="58341"/>
                </a:moveTo>
                <a:cubicBezTo>
                  <a:pt x="85219" y="58341"/>
                  <a:pt x="83344" y="60216"/>
                  <a:pt x="83344" y="62508"/>
                </a:cubicBezTo>
                <a:lnTo>
                  <a:pt x="83344" y="70842"/>
                </a:lnTo>
                <a:cubicBezTo>
                  <a:pt x="83344" y="73134"/>
                  <a:pt x="85219" y="75009"/>
                  <a:pt x="87511" y="75009"/>
                </a:cubicBezTo>
                <a:lnTo>
                  <a:pt x="95845" y="75009"/>
                </a:lnTo>
                <a:cubicBezTo>
                  <a:pt x="98137" y="75009"/>
                  <a:pt x="100013" y="73134"/>
                  <a:pt x="100013" y="70842"/>
                </a:cubicBezTo>
                <a:lnTo>
                  <a:pt x="100013" y="62508"/>
                </a:lnTo>
                <a:cubicBezTo>
                  <a:pt x="100013" y="60216"/>
                  <a:pt x="98137" y="58341"/>
                  <a:pt x="95845" y="58341"/>
                </a:cubicBezTo>
                <a:lnTo>
                  <a:pt x="87511" y="58341"/>
                </a:lnTo>
                <a:close/>
                <a:moveTo>
                  <a:pt x="16669" y="95845"/>
                </a:moveTo>
                <a:lnTo>
                  <a:pt x="16669" y="104180"/>
                </a:lnTo>
                <a:cubicBezTo>
                  <a:pt x="16669" y="106472"/>
                  <a:pt x="18544" y="108347"/>
                  <a:pt x="20836" y="108347"/>
                </a:cubicBezTo>
                <a:lnTo>
                  <a:pt x="29170" y="108347"/>
                </a:lnTo>
                <a:cubicBezTo>
                  <a:pt x="31462" y="108347"/>
                  <a:pt x="33337" y="106472"/>
                  <a:pt x="33337" y="104180"/>
                </a:cubicBezTo>
                <a:lnTo>
                  <a:pt x="33337" y="95845"/>
                </a:lnTo>
                <a:cubicBezTo>
                  <a:pt x="33337" y="93553"/>
                  <a:pt x="31462" y="91678"/>
                  <a:pt x="29170" y="91678"/>
                </a:cubicBezTo>
                <a:lnTo>
                  <a:pt x="20836" y="91678"/>
                </a:lnTo>
                <a:cubicBezTo>
                  <a:pt x="18544" y="91678"/>
                  <a:pt x="16669" y="93553"/>
                  <a:pt x="16669" y="95845"/>
                </a:cubicBezTo>
                <a:close/>
                <a:moveTo>
                  <a:pt x="54173" y="91678"/>
                </a:moveTo>
                <a:cubicBezTo>
                  <a:pt x="51881" y="91678"/>
                  <a:pt x="50006" y="93553"/>
                  <a:pt x="50006" y="95845"/>
                </a:cubicBezTo>
                <a:lnTo>
                  <a:pt x="50006" y="104180"/>
                </a:lnTo>
                <a:cubicBezTo>
                  <a:pt x="50006" y="106472"/>
                  <a:pt x="51881" y="108347"/>
                  <a:pt x="54173" y="108347"/>
                </a:cubicBezTo>
                <a:lnTo>
                  <a:pt x="62508" y="108347"/>
                </a:lnTo>
                <a:cubicBezTo>
                  <a:pt x="64800" y="108347"/>
                  <a:pt x="66675" y="106472"/>
                  <a:pt x="66675" y="104180"/>
                </a:cubicBezTo>
                <a:lnTo>
                  <a:pt x="66675" y="95845"/>
                </a:lnTo>
                <a:cubicBezTo>
                  <a:pt x="66675" y="93553"/>
                  <a:pt x="64800" y="91678"/>
                  <a:pt x="62508" y="91678"/>
                </a:cubicBezTo>
                <a:lnTo>
                  <a:pt x="54173" y="91678"/>
                </a:lnTo>
                <a:close/>
                <a:moveTo>
                  <a:pt x="83344" y="95845"/>
                </a:moveTo>
                <a:lnTo>
                  <a:pt x="83344" y="104180"/>
                </a:lnTo>
                <a:cubicBezTo>
                  <a:pt x="83344" y="106472"/>
                  <a:pt x="85219" y="108347"/>
                  <a:pt x="87511" y="108347"/>
                </a:cubicBezTo>
                <a:lnTo>
                  <a:pt x="95845" y="108347"/>
                </a:lnTo>
                <a:cubicBezTo>
                  <a:pt x="98137" y="108347"/>
                  <a:pt x="100013" y="106472"/>
                  <a:pt x="100013" y="104180"/>
                </a:cubicBezTo>
                <a:lnTo>
                  <a:pt x="100013" y="95845"/>
                </a:lnTo>
                <a:cubicBezTo>
                  <a:pt x="100013" y="93553"/>
                  <a:pt x="98137" y="91678"/>
                  <a:pt x="95845" y="91678"/>
                </a:cubicBezTo>
                <a:lnTo>
                  <a:pt x="87511" y="91678"/>
                </a:lnTo>
                <a:cubicBezTo>
                  <a:pt x="85219" y="91678"/>
                  <a:pt x="83344" y="93553"/>
                  <a:pt x="83344" y="95845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57" name="Text 55"/>
          <p:cNvSpPr/>
          <p:nvPr/>
        </p:nvSpPr>
        <p:spPr>
          <a:xfrm>
            <a:off x="7908607" y="3070864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By Date Range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7665720" y="3375664"/>
            <a:ext cx="3895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Select custom date intervals for review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7551420" y="3794764"/>
            <a:ext cx="4057650" cy="723900"/>
          </a:xfrm>
          <a:custGeom>
            <a:avLst/>
            <a:gdLst/>
            <a:ahLst/>
            <a:cxnLst/>
            <a:rect l="l" t="t" r="r" b="b"/>
            <a:pathLst>
              <a:path w="4057650" h="723900">
                <a:moveTo>
                  <a:pt x="76198" y="0"/>
                </a:moveTo>
                <a:lnTo>
                  <a:pt x="3981452" y="0"/>
                </a:lnTo>
                <a:cubicBezTo>
                  <a:pt x="4023507" y="0"/>
                  <a:pt x="4057650" y="34143"/>
                  <a:pt x="4057650" y="76198"/>
                </a:cubicBezTo>
                <a:lnTo>
                  <a:pt x="4057650" y="647702"/>
                </a:lnTo>
                <a:cubicBezTo>
                  <a:pt x="4057650" y="689757"/>
                  <a:pt x="4023507" y="723900"/>
                  <a:pt x="3981452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60" name="Shape 58"/>
          <p:cNvSpPr/>
          <p:nvPr/>
        </p:nvSpPr>
        <p:spPr>
          <a:xfrm>
            <a:off x="7684770" y="395668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103474" y="0"/>
                  <a:pt x="133350" y="29876"/>
                  <a:pt x="133350" y="66675"/>
                </a:cubicBezTo>
                <a:cubicBezTo>
                  <a:pt x="133350" y="103474"/>
                  <a:pt x="103474" y="133350"/>
                  <a:pt x="66675" y="133350"/>
                </a:cubicBezTo>
                <a:cubicBezTo>
                  <a:pt x="29876" y="133350"/>
                  <a:pt x="0" y="103474"/>
                  <a:pt x="0" y="66675"/>
                </a:cubicBezTo>
                <a:cubicBezTo>
                  <a:pt x="0" y="29876"/>
                  <a:pt x="29876" y="0"/>
                  <a:pt x="66675" y="0"/>
                </a:cubicBezTo>
                <a:close/>
                <a:moveTo>
                  <a:pt x="60424" y="31254"/>
                </a:moveTo>
                <a:lnTo>
                  <a:pt x="60424" y="66675"/>
                </a:lnTo>
                <a:cubicBezTo>
                  <a:pt x="60424" y="68759"/>
                  <a:pt x="61466" y="70712"/>
                  <a:pt x="63211" y="71884"/>
                </a:cubicBezTo>
                <a:lnTo>
                  <a:pt x="88214" y="88553"/>
                </a:lnTo>
                <a:cubicBezTo>
                  <a:pt x="91079" y="90480"/>
                  <a:pt x="94960" y="89699"/>
                  <a:pt x="96887" y="86808"/>
                </a:cubicBezTo>
                <a:cubicBezTo>
                  <a:pt x="98814" y="83917"/>
                  <a:pt x="98033" y="80062"/>
                  <a:pt x="95142" y="78135"/>
                </a:cubicBezTo>
                <a:lnTo>
                  <a:pt x="72926" y="63341"/>
                </a:lnTo>
                <a:lnTo>
                  <a:pt x="72926" y="31254"/>
                </a:lnTo>
                <a:cubicBezTo>
                  <a:pt x="72926" y="27790"/>
                  <a:pt x="70139" y="25003"/>
                  <a:pt x="66675" y="25003"/>
                </a:cubicBezTo>
                <a:cubicBezTo>
                  <a:pt x="63211" y="25003"/>
                  <a:pt x="60424" y="27790"/>
                  <a:pt x="60424" y="31254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61" name="Text 59"/>
          <p:cNvSpPr/>
          <p:nvPr/>
        </p:nvSpPr>
        <p:spPr>
          <a:xfrm>
            <a:off x="7908607" y="3909064"/>
            <a:ext cx="847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By Duration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7665720" y="4213864"/>
            <a:ext cx="3895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Filter by recording length thresholds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7357110" y="4872992"/>
            <a:ext cx="4446270" cy="1836420"/>
          </a:xfrm>
          <a:custGeom>
            <a:avLst/>
            <a:gdLst/>
            <a:ahLst/>
            <a:cxnLst/>
            <a:rect l="l" t="t" r="r" b="b"/>
            <a:pathLst>
              <a:path w="4446270" h="1836420">
                <a:moveTo>
                  <a:pt x="114299" y="0"/>
                </a:moveTo>
                <a:lnTo>
                  <a:pt x="4331971" y="0"/>
                </a:lnTo>
                <a:cubicBezTo>
                  <a:pt x="4395097" y="0"/>
                  <a:pt x="4446270" y="51173"/>
                  <a:pt x="4446270" y="114299"/>
                </a:cubicBezTo>
                <a:lnTo>
                  <a:pt x="4446270" y="1722121"/>
                </a:lnTo>
                <a:cubicBezTo>
                  <a:pt x="4446270" y="1785247"/>
                  <a:pt x="4395097" y="1836420"/>
                  <a:pt x="4331971" y="1836420"/>
                </a:cubicBezTo>
                <a:lnTo>
                  <a:pt x="114299" y="1836420"/>
                </a:lnTo>
                <a:cubicBezTo>
                  <a:pt x="51173" y="1836420"/>
                  <a:pt x="0" y="1785247"/>
                  <a:pt x="0" y="172212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FF3D71">
                <a:alpha val="30196"/>
              </a:srgbClr>
            </a:solidFill>
            <a:prstDash val="solid"/>
          </a:ln>
        </p:spPr>
      </p:sp>
      <p:sp>
        <p:nvSpPr>
          <p:cNvPr id="64" name="Shape 62"/>
          <p:cNvSpPr/>
          <p:nvPr/>
        </p:nvSpPr>
        <p:spPr>
          <a:xfrm>
            <a:off x="7563326" y="51054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90649" y="89297"/>
                </a:moveTo>
                <a:lnTo>
                  <a:pt x="125164" y="89297"/>
                </a:lnTo>
                <a:cubicBezTo>
                  <a:pt x="118579" y="89297"/>
                  <a:pt x="113258" y="83976"/>
                  <a:pt x="113258" y="77391"/>
                </a:cubicBezTo>
                <a:lnTo>
                  <a:pt x="113258" y="11906"/>
                </a:lnTo>
                <a:cubicBezTo>
                  <a:pt x="113258" y="5321"/>
                  <a:pt x="118616" y="-74"/>
                  <a:pt x="125127" y="781"/>
                </a:cubicBezTo>
                <a:cubicBezTo>
                  <a:pt x="164939" y="6065"/>
                  <a:pt x="196490" y="37616"/>
                  <a:pt x="201774" y="77428"/>
                </a:cubicBezTo>
                <a:cubicBezTo>
                  <a:pt x="202629" y="83939"/>
                  <a:pt x="197234" y="89297"/>
                  <a:pt x="190649" y="89297"/>
                </a:cubicBezTo>
                <a:close/>
                <a:moveTo>
                  <a:pt x="82823" y="13841"/>
                </a:moveTo>
                <a:cubicBezTo>
                  <a:pt x="89557" y="12427"/>
                  <a:pt x="95399" y="17934"/>
                  <a:pt x="95399" y="24817"/>
                </a:cubicBezTo>
                <a:lnTo>
                  <a:pt x="95399" y="98227"/>
                </a:lnTo>
                <a:cubicBezTo>
                  <a:pt x="95399" y="100310"/>
                  <a:pt x="96143" y="102319"/>
                  <a:pt x="97445" y="103919"/>
                </a:cubicBezTo>
                <a:lnTo>
                  <a:pt x="146596" y="163227"/>
                </a:lnTo>
                <a:cubicBezTo>
                  <a:pt x="150949" y="168473"/>
                  <a:pt x="150019" y="176399"/>
                  <a:pt x="144028" y="179636"/>
                </a:cubicBezTo>
                <a:cubicBezTo>
                  <a:pt x="131341" y="186556"/>
                  <a:pt x="116793" y="190500"/>
                  <a:pt x="101352" y="190500"/>
                </a:cubicBezTo>
                <a:cubicBezTo>
                  <a:pt x="52053" y="190500"/>
                  <a:pt x="12055" y="150502"/>
                  <a:pt x="12055" y="101203"/>
                </a:cubicBezTo>
                <a:cubicBezTo>
                  <a:pt x="12055" y="58229"/>
                  <a:pt x="42379" y="22361"/>
                  <a:pt x="82823" y="13841"/>
                </a:cubicBezTo>
                <a:close/>
                <a:moveTo>
                  <a:pt x="177775" y="107156"/>
                </a:moveTo>
                <a:lnTo>
                  <a:pt x="201588" y="107156"/>
                </a:lnTo>
                <a:cubicBezTo>
                  <a:pt x="208471" y="107156"/>
                  <a:pt x="213978" y="112998"/>
                  <a:pt x="212564" y="119732"/>
                </a:cubicBezTo>
                <a:cubicBezTo>
                  <a:pt x="208769" y="137740"/>
                  <a:pt x="199541" y="153739"/>
                  <a:pt x="186668" y="165943"/>
                </a:cubicBezTo>
                <a:cubicBezTo>
                  <a:pt x="182091" y="170297"/>
                  <a:pt x="174910" y="169366"/>
                  <a:pt x="170892" y="164492"/>
                </a:cubicBezTo>
                <a:lnTo>
                  <a:pt x="139489" y="126653"/>
                </a:lnTo>
                <a:cubicBezTo>
                  <a:pt x="133052" y="118876"/>
                  <a:pt x="138596" y="107156"/>
                  <a:pt x="148642" y="107156"/>
                </a:cubicBezTo>
                <a:lnTo>
                  <a:pt x="177738" y="107156"/>
                </a:ln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65" name="Text 63"/>
          <p:cNvSpPr/>
          <p:nvPr/>
        </p:nvSpPr>
        <p:spPr>
          <a:xfrm>
            <a:off x="7903845" y="5067300"/>
            <a:ext cx="141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Storage Overview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7551420" y="5505450"/>
            <a:ext cx="752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Used Space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1115080" y="5486400"/>
            <a:ext cx="571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3D7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45.2 GB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7551420" y="5753100"/>
            <a:ext cx="4057650" cy="76200"/>
          </a:xfrm>
          <a:custGeom>
            <a:avLst/>
            <a:gdLst/>
            <a:ahLst/>
            <a:cxnLst/>
            <a:rect l="l" t="t" r="r" b="b"/>
            <a:pathLst>
              <a:path w="4057650" h="76200">
                <a:moveTo>
                  <a:pt x="38100" y="0"/>
                </a:moveTo>
                <a:lnTo>
                  <a:pt x="4019550" y="0"/>
                </a:lnTo>
                <a:cubicBezTo>
                  <a:pt x="4040578" y="0"/>
                  <a:pt x="4057650" y="17072"/>
                  <a:pt x="4057650" y="38100"/>
                </a:cubicBezTo>
                <a:lnTo>
                  <a:pt x="4057650" y="38100"/>
                </a:lnTo>
                <a:cubicBezTo>
                  <a:pt x="4057650" y="59128"/>
                  <a:pt x="4040578" y="76200"/>
                  <a:pt x="40195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69" name="Shape 67"/>
          <p:cNvSpPr/>
          <p:nvPr/>
        </p:nvSpPr>
        <p:spPr>
          <a:xfrm>
            <a:off x="7551420" y="5753100"/>
            <a:ext cx="1828800" cy="76200"/>
          </a:xfrm>
          <a:custGeom>
            <a:avLst/>
            <a:gdLst/>
            <a:ahLst/>
            <a:cxnLst/>
            <a:rect l="l" t="t" r="r" b="b"/>
            <a:pathLst>
              <a:path w="1828800" h="76200">
                <a:moveTo>
                  <a:pt x="38100" y="0"/>
                </a:moveTo>
                <a:lnTo>
                  <a:pt x="1790700" y="0"/>
                </a:lnTo>
                <a:cubicBezTo>
                  <a:pt x="1811728" y="0"/>
                  <a:pt x="1828800" y="17072"/>
                  <a:pt x="1828800" y="38100"/>
                </a:cubicBezTo>
                <a:lnTo>
                  <a:pt x="1828800" y="38100"/>
                </a:lnTo>
                <a:cubicBezTo>
                  <a:pt x="1828800" y="59128"/>
                  <a:pt x="1811728" y="76200"/>
                  <a:pt x="17907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70" name="Shape 68"/>
          <p:cNvSpPr/>
          <p:nvPr/>
        </p:nvSpPr>
        <p:spPr>
          <a:xfrm>
            <a:off x="7551420" y="5943600"/>
            <a:ext cx="1971675" cy="571500"/>
          </a:xfrm>
          <a:custGeom>
            <a:avLst/>
            <a:gdLst/>
            <a:ahLst/>
            <a:cxnLst/>
            <a:rect l="l" t="t" r="r" b="b"/>
            <a:pathLst>
              <a:path w="1971675" h="571500">
                <a:moveTo>
                  <a:pt x="76198" y="0"/>
                </a:moveTo>
                <a:lnTo>
                  <a:pt x="1895477" y="0"/>
                </a:lnTo>
                <a:cubicBezTo>
                  <a:pt x="1937560" y="0"/>
                  <a:pt x="1971675" y="34115"/>
                  <a:pt x="1971675" y="76198"/>
                </a:cubicBezTo>
                <a:lnTo>
                  <a:pt x="1971675" y="495302"/>
                </a:lnTo>
                <a:cubicBezTo>
                  <a:pt x="1971675" y="537385"/>
                  <a:pt x="1937560" y="571500"/>
                  <a:pt x="1895477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71" name="Text 69"/>
          <p:cNvSpPr/>
          <p:nvPr/>
        </p:nvSpPr>
        <p:spPr>
          <a:xfrm>
            <a:off x="7579995" y="6019800"/>
            <a:ext cx="1914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156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7599045" y="6286500"/>
            <a:ext cx="18764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Files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9639300" y="5943600"/>
            <a:ext cx="1971675" cy="571500"/>
          </a:xfrm>
          <a:custGeom>
            <a:avLst/>
            <a:gdLst/>
            <a:ahLst/>
            <a:cxnLst/>
            <a:rect l="l" t="t" r="r" b="b"/>
            <a:pathLst>
              <a:path w="1971675" h="571500">
                <a:moveTo>
                  <a:pt x="76198" y="0"/>
                </a:moveTo>
                <a:lnTo>
                  <a:pt x="1895477" y="0"/>
                </a:lnTo>
                <a:cubicBezTo>
                  <a:pt x="1937560" y="0"/>
                  <a:pt x="1971675" y="34115"/>
                  <a:pt x="1971675" y="76198"/>
                </a:cubicBezTo>
                <a:lnTo>
                  <a:pt x="1971675" y="495302"/>
                </a:lnTo>
                <a:cubicBezTo>
                  <a:pt x="1971675" y="537385"/>
                  <a:pt x="1937560" y="571500"/>
                  <a:pt x="1895477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74" name="Text 72"/>
          <p:cNvSpPr/>
          <p:nvPr/>
        </p:nvSpPr>
        <p:spPr>
          <a:xfrm>
            <a:off x="9667875" y="6019800"/>
            <a:ext cx="1914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12h 34m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9686925" y="6286500"/>
            <a:ext cx="18764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Duration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010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4810" y="384810"/>
            <a:ext cx="1950720" cy="350520"/>
          </a:xfrm>
          <a:custGeom>
            <a:avLst/>
            <a:gdLst/>
            <a:ahLst/>
            <a:cxnLst/>
            <a:rect l="l" t="t" r="r" b="b"/>
            <a:pathLst>
              <a:path w="1950720" h="350520">
                <a:moveTo>
                  <a:pt x="175260" y="0"/>
                </a:moveTo>
                <a:lnTo>
                  <a:pt x="1775460" y="0"/>
                </a:lnTo>
                <a:cubicBezTo>
                  <a:pt x="1872253" y="0"/>
                  <a:pt x="1950720" y="78467"/>
                  <a:pt x="1950720" y="175260"/>
                </a:cubicBezTo>
                <a:lnTo>
                  <a:pt x="1950720" y="175260"/>
                </a:lnTo>
                <a:cubicBezTo>
                  <a:pt x="1950720" y="272053"/>
                  <a:pt x="1872253" y="350520"/>
                  <a:pt x="1775460" y="350520"/>
                </a:cubicBezTo>
                <a:lnTo>
                  <a:pt x="175260" y="350520"/>
                </a:lnTo>
                <a:cubicBezTo>
                  <a:pt x="78531" y="350520"/>
                  <a:pt x="0" y="271989"/>
                  <a:pt x="0" y="175260"/>
                </a:cubicBezTo>
                <a:lnTo>
                  <a:pt x="0" y="175260"/>
                </a:lnTo>
                <a:cubicBezTo>
                  <a:pt x="0" y="78531"/>
                  <a:pt x="78531" y="0"/>
                  <a:pt x="175260" y="0"/>
                </a:cubicBezTo>
                <a:close/>
              </a:path>
            </a:pathLst>
          </a:custGeom>
          <a:solidFill>
            <a:srgbClr val="3D5AFE">
              <a:alpha val="20000"/>
            </a:srgbClr>
          </a:solidFill>
          <a:ln w="10160">
            <a:solidFill>
              <a:srgbClr val="3D5AFE">
                <a:alpha val="50196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1020" y="491496"/>
            <a:ext cx="170759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11 / Data Architecture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53446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Database Design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504956"/>
            <a:ext cx="5589270" cy="4312920"/>
          </a:xfrm>
          <a:custGeom>
            <a:avLst/>
            <a:gdLst/>
            <a:ahLst/>
            <a:cxnLst/>
            <a:rect l="l" t="t" r="r" b="b"/>
            <a:pathLst>
              <a:path w="5589270" h="4312920">
                <a:moveTo>
                  <a:pt x="152419" y="0"/>
                </a:moveTo>
                <a:lnTo>
                  <a:pt x="5436851" y="0"/>
                </a:lnTo>
                <a:cubicBezTo>
                  <a:pt x="5520974" y="0"/>
                  <a:pt x="5589270" y="68296"/>
                  <a:pt x="5589270" y="152419"/>
                </a:cubicBezTo>
                <a:lnTo>
                  <a:pt x="5589270" y="4160501"/>
                </a:lnTo>
                <a:cubicBezTo>
                  <a:pt x="5589270" y="4244624"/>
                  <a:pt x="5520974" y="4312920"/>
                  <a:pt x="5436851" y="4312920"/>
                </a:cubicBezTo>
                <a:lnTo>
                  <a:pt x="152419" y="4312920"/>
                </a:lnTo>
                <a:cubicBezTo>
                  <a:pt x="68296" y="4312920"/>
                  <a:pt x="0" y="4244624"/>
                  <a:pt x="0" y="4160501"/>
                </a:cubicBezTo>
                <a:lnTo>
                  <a:pt x="0" y="152419"/>
                </a:lnTo>
                <a:cubicBezTo>
                  <a:pt x="0" y="68296"/>
                  <a:pt x="68296" y="0"/>
                  <a:pt x="152419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41033" y="177546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35719"/>
                </a:lnTo>
                <a:lnTo>
                  <a:pt x="119063" y="35719"/>
                </a:lnTo>
                <a:lnTo>
                  <a:pt x="119063" y="29766"/>
                </a:lnTo>
                <a:cubicBezTo>
                  <a:pt x="119063" y="19906"/>
                  <a:pt x="127062" y="11906"/>
                  <a:pt x="136922" y="11906"/>
                </a:cubicBezTo>
                <a:lnTo>
                  <a:pt x="172641" y="11906"/>
                </a:lnTo>
                <a:cubicBezTo>
                  <a:pt x="182500" y="11906"/>
                  <a:pt x="190500" y="19906"/>
                  <a:pt x="190500" y="29766"/>
                </a:cubicBezTo>
                <a:lnTo>
                  <a:pt x="190500" y="65484"/>
                </a:lnTo>
                <a:cubicBezTo>
                  <a:pt x="190500" y="75344"/>
                  <a:pt x="182500" y="83344"/>
                  <a:pt x="172641" y="83344"/>
                </a:cubicBezTo>
                <a:lnTo>
                  <a:pt x="136922" y="83344"/>
                </a:lnTo>
                <a:cubicBezTo>
                  <a:pt x="127062" y="83344"/>
                  <a:pt x="119063" y="75344"/>
                  <a:pt x="119063" y="65484"/>
                </a:cubicBezTo>
                <a:lnTo>
                  <a:pt x="119063" y="59531"/>
                </a:lnTo>
                <a:lnTo>
                  <a:pt x="71438" y="59531"/>
                </a:lnTo>
                <a:lnTo>
                  <a:pt x="71438" y="65484"/>
                </a:lnTo>
                <a:cubicBezTo>
                  <a:pt x="71438" y="68200"/>
                  <a:pt x="70805" y="70805"/>
                  <a:pt x="69726" y="73112"/>
                </a:cubicBezTo>
                <a:lnTo>
                  <a:pt x="95250" y="107156"/>
                </a:lnTo>
                <a:lnTo>
                  <a:pt x="125016" y="107156"/>
                </a:lnTo>
                <a:cubicBezTo>
                  <a:pt x="134875" y="107156"/>
                  <a:pt x="142875" y="115156"/>
                  <a:pt x="142875" y="125016"/>
                </a:cubicBezTo>
                <a:lnTo>
                  <a:pt x="142875" y="160734"/>
                </a:lnTo>
                <a:cubicBezTo>
                  <a:pt x="142875" y="170594"/>
                  <a:pt x="134875" y="178594"/>
                  <a:pt x="125016" y="178594"/>
                </a:cubicBezTo>
                <a:lnTo>
                  <a:pt x="89297" y="178594"/>
                </a:lnTo>
                <a:cubicBezTo>
                  <a:pt x="79437" y="178594"/>
                  <a:pt x="71438" y="170594"/>
                  <a:pt x="71438" y="160734"/>
                </a:cubicBezTo>
                <a:lnTo>
                  <a:pt x="71438" y="125016"/>
                </a:lnTo>
                <a:cubicBezTo>
                  <a:pt x="71438" y="122300"/>
                  <a:pt x="72070" y="119695"/>
                  <a:pt x="73149" y="117388"/>
                </a:cubicBezTo>
                <a:lnTo>
                  <a:pt x="47625" y="83344"/>
                </a:ln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7" name="Text 5"/>
          <p:cNvSpPr/>
          <p:nvPr/>
        </p:nvSpPr>
        <p:spPr>
          <a:xfrm>
            <a:off x="969645" y="1737364"/>
            <a:ext cx="2409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Entity Relationship Diagram</a:t>
            </a:r>
            <a:endParaRPr lang="en-US" sz="16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3507" b="3507"/>
          <a:stretch/>
        </p:blipFill>
        <p:spPr>
          <a:xfrm>
            <a:off x="617220" y="2156464"/>
            <a:ext cx="5124450" cy="2667000"/>
          </a:xfrm>
          <a:prstGeom prst="roundRect">
            <a:avLst>
              <a:gd name="adj" fmla="val 0"/>
            </a:avLst>
          </a:prstGeom>
        </p:spPr>
      </p:pic>
      <p:sp>
        <p:nvSpPr>
          <p:cNvPr id="9" name="Shape 6"/>
          <p:cNvSpPr/>
          <p:nvPr/>
        </p:nvSpPr>
        <p:spPr>
          <a:xfrm>
            <a:off x="384810" y="6015992"/>
            <a:ext cx="5589270" cy="541020"/>
          </a:xfrm>
          <a:custGeom>
            <a:avLst/>
            <a:gdLst/>
            <a:ahLst/>
            <a:cxnLst/>
            <a:rect l="l" t="t" r="r" b="b"/>
            <a:pathLst>
              <a:path w="5589270" h="541020">
                <a:moveTo>
                  <a:pt x="114301" y="0"/>
                </a:moveTo>
                <a:lnTo>
                  <a:pt x="5474969" y="0"/>
                </a:lnTo>
                <a:cubicBezTo>
                  <a:pt x="5538096" y="0"/>
                  <a:pt x="5589270" y="51174"/>
                  <a:pt x="5589270" y="114301"/>
                </a:cubicBezTo>
                <a:lnTo>
                  <a:pt x="5589270" y="426719"/>
                </a:lnTo>
                <a:cubicBezTo>
                  <a:pt x="5589270" y="489846"/>
                  <a:pt x="5538096" y="541020"/>
                  <a:pt x="5474969" y="541020"/>
                </a:cubicBezTo>
                <a:lnTo>
                  <a:pt x="114301" y="541020"/>
                </a:lnTo>
                <a:cubicBezTo>
                  <a:pt x="51174" y="541020"/>
                  <a:pt x="0" y="489846"/>
                  <a:pt x="0" y="42671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gradFill rotWithShape="1" flip="none">
            <a:gsLst>
              <a:gs pos="0">
                <a:srgbClr val="3D5AFE">
                  <a:alpha val="10000"/>
                </a:srgbClr>
              </a:gs>
              <a:gs pos="100000">
                <a:srgbClr val="00B0FF">
                  <a:alpha val="10000"/>
                </a:srgbClr>
              </a:gs>
            </a:gsLst>
            <a:lin ang="0" scaled="1"/>
          </a:gra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64832" y="61912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83344" y="59531"/>
                </a:moveTo>
                <a:cubicBezTo>
                  <a:pt x="83344" y="52960"/>
                  <a:pt x="88679" y="47625"/>
                  <a:pt x="95250" y="47625"/>
                </a:cubicBezTo>
                <a:cubicBezTo>
                  <a:pt x="101821" y="47625"/>
                  <a:pt x="107156" y="52960"/>
                  <a:pt x="107156" y="59531"/>
                </a:cubicBezTo>
                <a:cubicBezTo>
                  <a:pt x="107156" y="66102"/>
                  <a:pt x="101821" y="71438"/>
                  <a:pt x="95250" y="71438"/>
                </a:cubicBezTo>
                <a:cubicBezTo>
                  <a:pt x="88679" y="71438"/>
                  <a:pt x="83344" y="66102"/>
                  <a:pt x="83344" y="59531"/>
                </a:cubicBezTo>
                <a:close/>
                <a:moveTo>
                  <a:pt x="80367" y="83344"/>
                </a:moveTo>
                <a:lnTo>
                  <a:pt x="98227" y="83344"/>
                </a:lnTo>
                <a:cubicBezTo>
                  <a:pt x="103175" y="83344"/>
                  <a:pt x="107156" y="87325"/>
                  <a:pt x="107156" y="92273"/>
                </a:cubicBezTo>
                <a:lnTo>
                  <a:pt x="107156" y="125016"/>
                </a:ln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0367" y="142875"/>
                </a:lnTo>
                <a:cubicBezTo>
                  <a:pt x="75419" y="142875"/>
                  <a:pt x="71438" y="138894"/>
                  <a:pt x="71438" y="133945"/>
                </a:cubicBezTo>
                <a:cubicBezTo>
                  <a:pt x="71438" y="128997"/>
                  <a:pt x="75419" y="125016"/>
                  <a:pt x="80367" y="125016"/>
                </a:cubicBezTo>
                <a:lnTo>
                  <a:pt x="89297" y="125016"/>
                </a:lnTo>
                <a:lnTo>
                  <a:pt x="89297" y="101203"/>
                </a:lnTo>
                <a:lnTo>
                  <a:pt x="80367" y="101203"/>
                </a:lnTo>
                <a:cubicBezTo>
                  <a:pt x="75419" y="101203"/>
                  <a:pt x="71438" y="97222"/>
                  <a:pt x="71438" y="92273"/>
                </a:cubicBezTo>
                <a:cubicBezTo>
                  <a:pt x="71438" y="87325"/>
                  <a:pt x="75419" y="83344"/>
                  <a:pt x="80367" y="83344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11" name="Text 8"/>
          <p:cNvSpPr/>
          <p:nvPr/>
        </p:nvSpPr>
        <p:spPr>
          <a:xfrm>
            <a:off x="893445" y="6172200"/>
            <a:ext cx="4905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ORM: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SQLAlchemy models with automatic migration support via Alembic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14110" y="1504956"/>
            <a:ext cx="5589270" cy="3284220"/>
          </a:xfrm>
          <a:custGeom>
            <a:avLst/>
            <a:gdLst/>
            <a:ahLst/>
            <a:cxnLst/>
            <a:rect l="l" t="t" r="r" b="b"/>
            <a:pathLst>
              <a:path w="5589270" h="3284220">
                <a:moveTo>
                  <a:pt x="152388" y="0"/>
                </a:moveTo>
                <a:lnTo>
                  <a:pt x="5436882" y="0"/>
                </a:lnTo>
                <a:cubicBezTo>
                  <a:pt x="5521044" y="0"/>
                  <a:pt x="5589270" y="68226"/>
                  <a:pt x="5589270" y="152388"/>
                </a:cubicBezTo>
                <a:lnTo>
                  <a:pt x="5589270" y="3131832"/>
                </a:lnTo>
                <a:cubicBezTo>
                  <a:pt x="5589270" y="3215994"/>
                  <a:pt x="5521044" y="3284220"/>
                  <a:pt x="5436882" y="3284220"/>
                </a:cubicBezTo>
                <a:lnTo>
                  <a:pt x="152388" y="3284220"/>
                </a:lnTo>
                <a:cubicBezTo>
                  <a:pt x="68226" y="3284220"/>
                  <a:pt x="0" y="3215994"/>
                  <a:pt x="0" y="3131832"/>
                </a:cubicBezTo>
                <a:lnTo>
                  <a:pt x="0" y="152388"/>
                </a:lnTo>
                <a:cubicBezTo>
                  <a:pt x="0" y="68283"/>
                  <a:pt x="68283" y="0"/>
                  <a:pt x="152388" y="0"/>
                </a:cubicBezTo>
                <a:close/>
              </a:path>
            </a:pathLst>
          </a:custGeom>
          <a:gradFill rotWithShape="1" flip="none">
            <a:gsLst>
              <a:gs pos="0">
                <a:srgbClr val="3D5AFE">
                  <a:alpha val="20000"/>
                </a:srgbClr>
              </a:gs>
              <a:gs pos="100000">
                <a:srgbClr val="00B0FF">
                  <a:alpha val="10000"/>
                </a:srgbClr>
              </a:gs>
            </a:gsLst>
            <a:lin ang="2700000" scaled="1"/>
          </a:gradFill>
          <a:ln w="10160">
            <a:solidFill>
              <a:srgbClr val="3D5AFE">
                <a:alpha val="40000"/>
              </a:srgbClr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482239" y="1775464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95250" y="59531"/>
                </a:moveTo>
                <a:lnTo>
                  <a:pt x="95250" y="95250"/>
                </a:lnTo>
                <a:lnTo>
                  <a:pt x="142875" y="95250"/>
                </a:lnTo>
                <a:lnTo>
                  <a:pt x="142875" y="59531"/>
                </a:lnTo>
                <a:lnTo>
                  <a:pt x="95250" y="59531"/>
                </a:lnTo>
                <a:close/>
                <a:moveTo>
                  <a:pt x="71438" y="59531"/>
                </a:moveTo>
                <a:lnTo>
                  <a:pt x="23812" y="59531"/>
                </a:lnTo>
                <a:lnTo>
                  <a:pt x="23812" y="95250"/>
                </a:lnTo>
                <a:lnTo>
                  <a:pt x="71438" y="95250"/>
                </a:lnTo>
                <a:lnTo>
                  <a:pt x="71438" y="59531"/>
                </a:lnTo>
                <a:close/>
                <a:moveTo>
                  <a:pt x="0" y="119063"/>
                </a:moveTo>
                <a:lnTo>
                  <a:pt x="0" y="35719"/>
                </a:lnTo>
                <a:cubicBezTo>
                  <a:pt x="0" y="22585"/>
                  <a:pt x="10678" y="11906"/>
                  <a:pt x="23812" y="11906"/>
                </a:cubicBezTo>
                <a:lnTo>
                  <a:pt x="142875" y="11906"/>
                </a:lnTo>
                <a:cubicBezTo>
                  <a:pt x="156009" y="11906"/>
                  <a:pt x="166688" y="22585"/>
                  <a:pt x="166688" y="35719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119063"/>
                </a:lnTo>
                <a:close/>
                <a:moveTo>
                  <a:pt x="142875" y="119063"/>
                </a:moveTo>
                <a:lnTo>
                  <a:pt x="95250" y="119063"/>
                </a:lnTo>
                <a:lnTo>
                  <a:pt x="95250" y="154781"/>
                </a:lnTo>
                <a:lnTo>
                  <a:pt x="142875" y="154781"/>
                </a:lnTo>
                <a:lnTo>
                  <a:pt x="142875" y="119063"/>
                </a:lnTo>
                <a:close/>
                <a:moveTo>
                  <a:pt x="71438" y="154781"/>
                </a:moveTo>
                <a:lnTo>
                  <a:pt x="71438" y="119063"/>
                </a:lnTo>
                <a:lnTo>
                  <a:pt x="23812" y="119063"/>
                </a:lnTo>
                <a:lnTo>
                  <a:pt x="23812" y="154781"/>
                </a:lnTo>
                <a:lnTo>
                  <a:pt x="71438" y="154781"/>
                </a:ln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14" name="Text 11"/>
          <p:cNvSpPr/>
          <p:nvPr/>
        </p:nvSpPr>
        <p:spPr>
          <a:xfrm>
            <a:off x="6798945" y="1737364"/>
            <a:ext cx="139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Table Structure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465570" y="2156464"/>
            <a:ext cx="5105400" cy="723900"/>
          </a:xfrm>
          <a:custGeom>
            <a:avLst/>
            <a:gdLst/>
            <a:ahLst/>
            <a:cxnLst/>
            <a:rect l="l" t="t" r="r" b="b"/>
            <a:pathLst>
              <a:path w="5105400" h="723900">
                <a:moveTo>
                  <a:pt x="38100" y="0"/>
                </a:moveTo>
                <a:lnTo>
                  <a:pt x="5029202" y="0"/>
                </a:lnTo>
                <a:cubicBezTo>
                  <a:pt x="5071257" y="0"/>
                  <a:pt x="5105400" y="34143"/>
                  <a:pt x="5105400" y="76198"/>
                </a:cubicBezTo>
                <a:lnTo>
                  <a:pt x="5105400" y="647702"/>
                </a:lnTo>
                <a:cubicBezTo>
                  <a:pt x="5105400" y="689757"/>
                  <a:pt x="5071257" y="723900"/>
                  <a:pt x="5029202" y="723900"/>
                </a:cubicBezTo>
                <a:lnTo>
                  <a:pt x="38100" y="723900"/>
                </a:lnTo>
                <a:cubicBezTo>
                  <a:pt x="17072" y="723900"/>
                  <a:pt x="0" y="706828"/>
                  <a:pt x="0" y="685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16" name="Shape 13"/>
          <p:cNvSpPr/>
          <p:nvPr/>
        </p:nvSpPr>
        <p:spPr>
          <a:xfrm>
            <a:off x="6465570" y="2156464"/>
            <a:ext cx="38100" cy="723900"/>
          </a:xfrm>
          <a:custGeom>
            <a:avLst/>
            <a:gdLst/>
            <a:ahLst/>
            <a:cxnLst/>
            <a:rect l="l" t="t" r="r" b="b"/>
            <a:pathLst>
              <a:path w="38100" h="723900">
                <a:moveTo>
                  <a:pt x="38100" y="0"/>
                </a:moveTo>
                <a:lnTo>
                  <a:pt x="38100" y="0"/>
                </a:lnTo>
                <a:lnTo>
                  <a:pt x="38100" y="723900"/>
                </a:lnTo>
                <a:lnTo>
                  <a:pt x="38100" y="723900"/>
                </a:lnTo>
                <a:cubicBezTo>
                  <a:pt x="17072" y="723900"/>
                  <a:pt x="0" y="706828"/>
                  <a:pt x="0" y="685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17" name="Shape 14"/>
          <p:cNvSpPr/>
          <p:nvPr/>
        </p:nvSpPr>
        <p:spPr>
          <a:xfrm>
            <a:off x="6601301" y="2318389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83344" y="4167"/>
                </a:moveTo>
                <a:cubicBezTo>
                  <a:pt x="98293" y="4167"/>
                  <a:pt x="110430" y="16304"/>
                  <a:pt x="110430" y="31254"/>
                </a:cubicBezTo>
                <a:cubicBezTo>
                  <a:pt x="110430" y="46203"/>
                  <a:pt x="98293" y="58341"/>
                  <a:pt x="83344" y="58341"/>
                </a:cubicBezTo>
                <a:cubicBezTo>
                  <a:pt x="68394" y="58341"/>
                  <a:pt x="56257" y="46203"/>
                  <a:pt x="56257" y="31254"/>
                </a:cubicBezTo>
                <a:cubicBezTo>
                  <a:pt x="56257" y="16304"/>
                  <a:pt x="68394" y="4167"/>
                  <a:pt x="83344" y="4167"/>
                </a:cubicBezTo>
                <a:close/>
                <a:moveTo>
                  <a:pt x="25003" y="22920"/>
                </a:moveTo>
                <a:cubicBezTo>
                  <a:pt x="35353" y="22920"/>
                  <a:pt x="43755" y="31322"/>
                  <a:pt x="43755" y="41672"/>
                </a:cubicBezTo>
                <a:cubicBezTo>
                  <a:pt x="43755" y="52022"/>
                  <a:pt x="35353" y="60424"/>
                  <a:pt x="25003" y="60424"/>
                </a:cubicBezTo>
                <a:cubicBezTo>
                  <a:pt x="14653" y="60424"/>
                  <a:pt x="6251" y="52022"/>
                  <a:pt x="6251" y="41672"/>
                </a:cubicBezTo>
                <a:cubicBezTo>
                  <a:pt x="6251" y="31322"/>
                  <a:pt x="14653" y="22920"/>
                  <a:pt x="25003" y="22920"/>
                </a:cubicBezTo>
                <a:close/>
                <a:moveTo>
                  <a:pt x="0" y="108347"/>
                </a:moveTo>
                <a:cubicBezTo>
                  <a:pt x="0" y="89933"/>
                  <a:pt x="14924" y="75009"/>
                  <a:pt x="33337" y="75009"/>
                </a:cubicBezTo>
                <a:cubicBezTo>
                  <a:pt x="36671" y="75009"/>
                  <a:pt x="39901" y="75504"/>
                  <a:pt x="42948" y="76416"/>
                </a:cubicBezTo>
                <a:cubicBezTo>
                  <a:pt x="34379" y="86000"/>
                  <a:pt x="29170" y="98658"/>
                  <a:pt x="29170" y="112514"/>
                </a:cubicBezTo>
                <a:lnTo>
                  <a:pt x="29170" y="116681"/>
                </a:lnTo>
                <a:cubicBezTo>
                  <a:pt x="29170" y="119650"/>
                  <a:pt x="29795" y="122463"/>
                  <a:pt x="30915" y="125016"/>
                </a:cubicBezTo>
                <a:lnTo>
                  <a:pt x="8334" y="125016"/>
                </a:lnTo>
                <a:cubicBezTo>
                  <a:pt x="3724" y="125016"/>
                  <a:pt x="0" y="121291"/>
                  <a:pt x="0" y="116681"/>
                </a:cubicBezTo>
                <a:lnTo>
                  <a:pt x="0" y="108347"/>
                </a:lnTo>
                <a:close/>
                <a:moveTo>
                  <a:pt x="135772" y="125016"/>
                </a:moveTo>
                <a:cubicBezTo>
                  <a:pt x="136892" y="122463"/>
                  <a:pt x="137517" y="119650"/>
                  <a:pt x="137517" y="116681"/>
                </a:cubicBezTo>
                <a:lnTo>
                  <a:pt x="137517" y="112514"/>
                </a:lnTo>
                <a:cubicBezTo>
                  <a:pt x="137517" y="98658"/>
                  <a:pt x="132308" y="86000"/>
                  <a:pt x="123739" y="76416"/>
                </a:cubicBezTo>
                <a:cubicBezTo>
                  <a:pt x="126787" y="75504"/>
                  <a:pt x="130016" y="75009"/>
                  <a:pt x="133350" y="75009"/>
                </a:cubicBezTo>
                <a:cubicBezTo>
                  <a:pt x="151764" y="75009"/>
                  <a:pt x="166688" y="89933"/>
                  <a:pt x="166688" y="108347"/>
                </a:cubicBezTo>
                <a:lnTo>
                  <a:pt x="166688" y="116681"/>
                </a:lnTo>
                <a:cubicBezTo>
                  <a:pt x="166688" y="121291"/>
                  <a:pt x="162963" y="125016"/>
                  <a:pt x="158353" y="125016"/>
                </a:cubicBezTo>
                <a:lnTo>
                  <a:pt x="135772" y="125016"/>
                </a:lnTo>
                <a:close/>
                <a:moveTo>
                  <a:pt x="122932" y="41672"/>
                </a:moveTo>
                <a:cubicBezTo>
                  <a:pt x="122932" y="31322"/>
                  <a:pt x="131335" y="22920"/>
                  <a:pt x="141684" y="22920"/>
                </a:cubicBezTo>
                <a:cubicBezTo>
                  <a:pt x="152034" y="22920"/>
                  <a:pt x="160437" y="31322"/>
                  <a:pt x="160437" y="41672"/>
                </a:cubicBezTo>
                <a:cubicBezTo>
                  <a:pt x="160437" y="52022"/>
                  <a:pt x="152034" y="60424"/>
                  <a:pt x="141684" y="60424"/>
                </a:cubicBezTo>
                <a:cubicBezTo>
                  <a:pt x="131335" y="60424"/>
                  <a:pt x="122932" y="52022"/>
                  <a:pt x="122932" y="41672"/>
                </a:cubicBezTo>
                <a:close/>
                <a:moveTo>
                  <a:pt x="41672" y="112514"/>
                </a:moveTo>
                <a:cubicBezTo>
                  <a:pt x="41672" y="89490"/>
                  <a:pt x="60320" y="70842"/>
                  <a:pt x="83344" y="70842"/>
                </a:cubicBezTo>
                <a:cubicBezTo>
                  <a:pt x="106367" y="70842"/>
                  <a:pt x="125016" y="89490"/>
                  <a:pt x="125016" y="112514"/>
                </a:cubicBezTo>
                <a:lnTo>
                  <a:pt x="125016" y="116681"/>
                </a:lnTo>
                <a:cubicBezTo>
                  <a:pt x="125016" y="121291"/>
                  <a:pt x="121291" y="125016"/>
                  <a:pt x="116681" y="125016"/>
                </a:cubicBezTo>
                <a:lnTo>
                  <a:pt x="50006" y="125016"/>
                </a:lnTo>
                <a:cubicBezTo>
                  <a:pt x="45396" y="125016"/>
                  <a:pt x="41672" y="121291"/>
                  <a:pt x="41672" y="116681"/>
                </a:cubicBezTo>
                <a:lnTo>
                  <a:pt x="41672" y="112514"/>
                </a:ln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18" name="Text 15"/>
          <p:cNvSpPr/>
          <p:nvPr/>
        </p:nvSpPr>
        <p:spPr>
          <a:xfrm>
            <a:off x="6841807" y="2270764"/>
            <a:ext cx="428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598920" y="2575564"/>
            <a:ext cx="4924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id, username, email, password_hash, role, is_active, created_at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465570" y="2994664"/>
            <a:ext cx="5105400" cy="723900"/>
          </a:xfrm>
          <a:custGeom>
            <a:avLst/>
            <a:gdLst/>
            <a:ahLst/>
            <a:cxnLst/>
            <a:rect l="l" t="t" r="r" b="b"/>
            <a:pathLst>
              <a:path w="5105400" h="723900">
                <a:moveTo>
                  <a:pt x="38100" y="0"/>
                </a:moveTo>
                <a:lnTo>
                  <a:pt x="5029202" y="0"/>
                </a:lnTo>
                <a:cubicBezTo>
                  <a:pt x="5071257" y="0"/>
                  <a:pt x="5105400" y="34143"/>
                  <a:pt x="5105400" y="76198"/>
                </a:cubicBezTo>
                <a:lnTo>
                  <a:pt x="5105400" y="647702"/>
                </a:lnTo>
                <a:cubicBezTo>
                  <a:pt x="5105400" y="689757"/>
                  <a:pt x="5071257" y="723900"/>
                  <a:pt x="5029202" y="723900"/>
                </a:cubicBezTo>
                <a:lnTo>
                  <a:pt x="38100" y="723900"/>
                </a:lnTo>
                <a:cubicBezTo>
                  <a:pt x="17072" y="723900"/>
                  <a:pt x="0" y="706828"/>
                  <a:pt x="0" y="685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21" name="Shape 18"/>
          <p:cNvSpPr/>
          <p:nvPr/>
        </p:nvSpPr>
        <p:spPr>
          <a:xfrm>
            <a:off x="6465570" y="2994664"/>
            <a:ext cx="38100" cy="723900"/>
          </a:xfrm>
          <a:custGeom>
            <a:avLst/>
            <a:gdLst/>
            <a:ahLst/>
            <a:cxnLst/>
            <a:rect l="l" t="t" r="r" b="b"/>
            <a:pathLst>
              <a:path w="38100" h="723900">
                <a:moveTo>
                  <a:pt x="38100" y="0"/>
                </a:moveTo>
                <a:lnTo>
                  <a:pt x="38100" y="0"/>
                </a:lnTo>
                <a:lnTo>
                  <a:pt x="38100" y="723900"/>
                </a:lnTo>
                <a:lnTo>
                  <a:pt x="38100" y="723900"/>
                </a:lnTo>
                <a:cubicBezTo>
                  <a:pt x="17072" y="723900"/>
                  <a:pt x="0" y="706828"/>
                  <a:pt x="0" y="685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22" name="Shape 19"/>
          <p:cNvSpPr/>
          <p:nvPr/>
        </p:nvSpPr>
        <p:spPr>
          <a:xfrm>
            <a:off x="6609636" y="3156589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25003" y="16669"/>
                </a:moveTo>
                <a:cubicBezTo>
                  <a:pt x="15809" y="16669"/>
                  <a:pt x="8334" y="24144"/>
                  <a:pt x="8334" y="33337"/>
                </a:cubicBezTo>
                <a:lnTo>
                  <a:pt x="8334" y="100013"/>
                </a:lnTo>
                <a:cubicBezTo>
                  <a:pt x="8334" y="109206"/>
                  <a:pt x="15809" y="116681"/>
                  <a:pt x="25003" y="116681"/>
                </a:cubicBezTo>
                <a:lnTo>
                  <a:pt x="91678" y="116681"/>
                </a:lnTo>
                <a:cubicBezTo>
                  <a:pt x="100872" y="116681"/>
                  <a:pt x="108347" y="109206"/>
                  <a:pt x="108347" y="100013"/>
                </a:cubicBezTo>
                <a:lnTo>
                  <a:pt x="108347" y="33337"/>
                </a:lnTo>
                <a:cubicBezTo>
                  <a:pt x="108347" y="24144"/>
                  <a:pt x="100872" y="16669"/>
                  <a:pt x="91678" y="16669"/>
                </a:cubicBezTo>
                <a:lnTo>
                  <a:pt x="25003" y="16669"/>
                </a:lnTo>
                <a:close/>
                <a:moveTo>
                  <a:pt x="120848" y="87511"/>
                </a:moveTo>
                <a:lnTo>
                  <a:pt x="139991" y="102825"/>
                </a:lnTo>
                <a:cubicBezTo>
                  <a:pt x="141085" y="103711"/>
                  <a:pt x="142440" y="104180"/>
                  <a:pt x="143846" y="104180"/>
                </a:cubicBezTo>
                <a:cubicBezTo>
                  <a:pt x="147258" y="104180"/>
                  <a:pt x="150019" y="101419"/>
                  <a:pt x="150019" y="98007"/>
                </a:cubicBezTo>
                <a:lnTo>
                  <a:pt x="150019" y="35343"/>
                </a:lnTo>
                <a:cubicBezTo>
                  <a:pt x="150019" y="31931"/>
                  <a:pt x="147258" y="29170"/>
                  <a:pt x="143846" y="29170"/>
                </a:cubicBezTo>
                <a:cubicBezTo>
                  <a:pt x="142440" y="29170"/>
                  <a:pt x="141085" y="29639"/>
                  <a:pt x="139991" y="30525"/>
                </a:cubicBezTo>
                <a:lnTo>
                  <a:pt x="120848" y="45839"/>
                </a:lnTo>
                <a:lnTo>
                  <a:pt x="120848" y="87511"/>
                </a:ln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23" name="Text 20"/>
          <p:cNvSpPr/>
          <p:nvPr/>
        </p:nvSpPr>
        <p:spPr>
          <a:xfrm>
            <a:off x="6841807" y="3108964"/>
            <a:ext cx="638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cameras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598920" y="3413764"/>
            <a:ext cx="4924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id, name, stream_url, location, status, created_by, created_at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6465570" y="3832864"/>
            <a:ext cx="5105400" cy="723900"/>
          </a:xfrm>
          <a:custGeom>
            <a:avLst/>
            <a:gdLst/>
            <a:ahLst/>
            <a:cxnLst/>
            <a:rect l="l" t="t" r="r" b="b"/>
            <a:pathLst>
              <a:path w="5105400" h="723900">
                <a:moveTo>
                  <a:pt x="38100" y="0"/>
                </a:moveTo>
                <a:lnTo>
                  <a:pt x="5029202" y="0"/>
                </a:lnTo>
                <a:cubicBezTo>
                  <a:pt x="5071257" y="0"/>
                  <a:pt x="5105400" y="34143"/>
                  <a:pt x="5105400" y="76198"/>
                </a:cubicBezTo>
                <a:lnTo>
                  <a:pt x="5105400" y="647702"/>
                </a:lnTo>
                <a:cubicBezTo>
                  <a:pt x="5105400" y="689757"/>
                  <a:pt x="5071257" y="723900"/>
                  <a:pt x="5029202" y="723900"/>
                </a:cubicBezTo>
                <a:lnTo>
                  <a:pt x="38100" y="723900"/>
                </a:lnTo>
                <a:cubicBezTo>
                  <a:pt x="17072" y="723900"/>
                  <a:pt x="0" y="706828"/>
                  <a:pt x="0" y="685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26" name="Shape 23"/>
          <p:cNvSpPr/>
          <p:nvPr/>
        </p:nvSpPr>
        <p:spPr>
          <a:xfrm>
            <a:off x="6465570" y="3832864"/>
            <a:ext cx="38100" cy="723900"/>
          </a:xfrm>
          <a:custGeom>
            <a:avLst/>
            <a:gdLst/>
            <a:ahLst/>
            <a:cxnLst/>
            <a:rect l="l" t="t" r="r" b="b"/>
            <a:pathLst>
              <a:path w="38100" h="723900">
                <a:moveTo>
                  <a:pt x="38100" y="0"/>
                </a:moveTo>
                <a:lnTo>
                  <a:pt x="38100" y="0"/>
                </a:lnTo>
                <a:lnTo>
                  <a:pt x="38100" y="723900"/>
                </a:lnTo>
                <a:lnTo>
                  <a:pt x="38100" y="723900"/>
                </a:lnTo>
                <a:cubicBezTo>
                  <a:pt x="17072" y="723900"/>
                  <a:pt x="0" y="706828"/>
                  <a:pt x="0" y="685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27" name="Shape 24"/>
          <p:cNvSpPr/>
          <p:nvPr/>
        </p:nvSpPr>
        <p:spPr>
          <a:xfrm>
            <a:off x="6634639" y="3994789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0" y="16669"/>
                </a:moveTo>
                <a:cubicBezTo>
                  <a:pt x="0" y="7475"/>
                  <a:pt x="7475" y="0"/>
                  <a:pt x="16669" y="0"/>
                </a:cubicBezTo>
                <a:lnTo>
                  <a:pt x="55606" y="0"/>
                </a:lnTo>
                <a:cubicBezTo>
                  <a:pt x="60034" y="0"/>
                  <a:pt x="64279" y="1745"/>
                  <a:pt x="67404" y="4870"/>
                </a:cubicBezTo>
                <a:lnTo>
                  <a:pt x="95142" y="32634"/>
                </a:lnTo>
                <a:cubicBezTo>
                  <a:pt x="98267" y="35760"/>
                  <a:pt x="100013" y="40005"/>
                  <a:pt x="100013" y="44433"/>
                </a:cubicBezTo>
                <a:lnTo>
                  <a:pt x="100013" y="116681"/>
                </a:lnTo>
                <a:cubicBezTo>
                  <a:pt x="100013" y="125875"/>
                  <a:pt x="92538" y="133350"/>
                  <a:pt x="83344" y="133350"/>
                </a:cubicBezTo>
                <a:lnTo>
                  <a:pt x="16669" y="133350"/>
                </a:lnTo>
                <a:cubicBezTo>
                  <a:pt x="7475" y="133350"/>
                  <a:pt x="0" y="125875"/>
                  <a:pt x="0" y="116681"/>
                </a:cubicBezTo>
                <a:lnTo>
                  <a:pt x="0" y="16669"/>
                </a:lnTo>
                <a:close/>
                <a:moveTo>
                  <a:pt x="54173" y="15236"/>
                </a:moveTo>
                <a:lnTo>
                  <a:pt x="54173" y="39588"/>
                </a:lnTo>
                <a:cubicBezTo>
                  <a:pt x="54173" y="43052"/>
                  <a:pt x="56960" y="45839"/>
                  <a:pt x="60424" y="45839"/>
                </a:cubicBezTo>
                <a:lnTo>
                  <a:pt x="84776" y="45839"/>
                </a:lnTo>
                <a:lnTo>
                  <a:pt x="54173" y="15236"/>
                </a:lnTo>
                <a:close/>
                <a:moveTo>
                  <a:pt x="20836" y="79177"/>
                </a:moveTo>
                <a:lnTo>
                  <a:pt x="20836" y="104180"/>
                </a:lnTo>
                <a:cubicBezTo>
                  <a:pt x="20836" y="108790"/>
                  <a:pt x="24560" y="112514"/>
                  <a:pt x="29170" y="112514"/>
                </a:cubicBezTo>
                <a:lnTo>
                  <a:pt x="54173" y="112514"/>
                </a:lnTo>
                <a:cubicBezTo>
                  <a:pt x="58783" y="112514"/>
                  <a:pt x="62508" y="108790"/>
                  <a:pt x="62508" y="104180"/>
                </a:cubicBezTo>
                <a:lnTo>
                  <a:pt x="62508" y="97929"/>
                </a:lnTo>
                <a:lnTo>
                  <a:pt x="71624" y="107045"/>
                </a:lnTo>
                <a:cubicBezTo>
                  <a:pt x="72457" y="107878"/>
                  <a:pt x="73577" y="108347"/>
                  <a:pt x="74749" y="108347"/>
                </a:cubicBezTo>
                <a:cubicBezTo>
                  <a:pt x="77197" y="108347"/>
                  <a:pt x="79177" y="106367"/>
                  <a:pt x="79177" y="103919"/>
                </a:cubicBezTo>
                <a:lnTo>
                  <a:pt x="79177" y="79411"/>
                </a:lnTo>
                <a:cubicBezTo>
                  <a:pt x="79177" y="76963"/>
                  <a:pt x="77197" y="74983"/>
                  <a:pt x="74749" y="74983"/>
                </a:cubicBezTo>
                <a:cubicBezTo>
                  <a:pt x="73577" y="74983"/>
                  <a:pt x="72457" y="75452"/>
                  <a:pt x="71624" y="76286"/>
                </a:cubicBezTo>
                <a:lnTo>
                  <a:pt x="62508" y="85401"/>
                </a:lnTo>
                <a:lnTo>
                  <a:pt x="62508" y="79151"/>
                </a:lnTo>
                <a:cubicBezTo>
                  <a:pt x="62508" y="74541"/>
                  <a:pt x="58783" y="70816"/>
                  <a:pt x="54173" y="70816"/>
                </a:cubicBezTo>
                <a:lnTo>
                  <a:pt x="29170" y="70816"/>
                </a:lnTo>
                <a:cubicBezTo>
                  <a:pt x="24560" y="70816"/>
                  <a:pt x="20836" y="74541"/>
                  <a:pt x="20836" y="79151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28" name="Text 25"/>
          <p:cNvSpPr/>
          <p:nvPr/>
        </p:nvSpPr>
        <p:spPr>
          <a:xfrm>
            <a:off x="6841807" y="3947164"/>
            <a:ext cx="771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recordings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6598920" y="4251964"/>
            <a:ext cx="4924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id, camera_id, filename, filepath, start_time, end_time, duration, file_size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6214110" y="4987292"/>
            <a:ext cx="5589270" cy="1569720"/>
          </a:xfrm>
          <a:custGeom>
            <a:avLst/>
            <a:gdLst/>
            <a:ahLst/>
            <a:cxnLst/>
            <a:rect l="l" t="t" r="r" b="b"/>
            <a:pathLst>
              <a:path w="5589270" h="1569720">
                <a:moveTo>
                  <a:pt x="114307" y="0"/>
                </a:moveTo>
                <a:lnTo>
                  <a:pt x="5474963" y="0"/>
                </a:lnTo>
                <a:cubicBezTo>
                  <a:pt x="5538093" y="0"/>
                  <a:pt x="5589270" y="51177"/>
                  <a:pt x="5589270" y="114307"/>
                </a:cubicBezTo>
                <a:lnTo>
                  <a:pt x="5589270" y="1455413"/>
                </a:lnTo>
                <a:cubicBezTo>
                  <a:pt x="5589270" y="1518543"/>
                  <a:pt x="5538093" y="1569720"/>
                  <a:pt x="5474963" y="1569720"/>
                </a:cubicBezTo>
                <a:lnTo>
                  <a:pt x="114307" y="1569720"/>
                </a:lnTo>
                <a:cubicBezTo>
                  <a:pt x="51219" y="1569720"/>
                  <a:pt x="0" y="1518501"/>
                  <a:pt x="0" y="145541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00B0FF">
                <a:alpha val="30196"/>
              </a:srgbClr>
            </a:solidFill>
            <a:prstDash val="solid"/>
          </a:ln>
        </p:spPr>
      </p:sp>
      <p:sp>
        <p:nvSpPr>
          <p:cNvPr id="31" name="Shape 28"/>
          <p:cNvSpPr/>
          <p:nvPr/>
        </p:nvSpPr>
        <p:spPr>
          <a:xfrm>
            <a:off x="6420326" y="52197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56083" y="35719"/>
                </a:moveTo>
                <a:cubicBezTo>
                  <a:pt x="149907" y="35719"/>
                  <a:pt x="143917" y="37393"/>
                  <a:pt x="138671" y="40444"/>
                </a:cubicBezTo>
                <a:cubicBezTo>
                  <a:pt x="132792" y="34491"/>
                  <a:pt x="125946" y="29505"/>
                  <a:pt x="118393" y="25747"/>
                </a:cubicBezTo>
                <a:cubicBezTo>
                  <a:pt x="128885" y="16818"/>
                  <a:pt x="142242" y="11906"/>
                  <a:pt x="156083" y="11906"/>
                </a:cubicBezTo>
                <a:cubicBezTo>
                  <a:pt x="188230" y="11906"/>
                  <a:pt x="214313" y="37951"/>
                  <a:pt x="214313" y="70135"/>
                </a:cubicBezTo>
                <a:cubicBezTo>
                  <a:pt x="214313" y="85576"/>
                  <a:pt x="208173" y="100385"/>
                  <a:pt x="197272" y="111286"/>
                </a:cubicBezTo>
                <a:lnTo>
                  <a:pt x="170817" y="137740"/>
                </a:lnTo>
                <a:cubicBezTo>
                  <a:pt x="159916" y="148642"/>
                  <a:pt x="145107" y="154781"/>
                  <a:pt x="129667" y="154781"/>
                </a:cubicBezTo>
                <a:cubicBezTo>
                  <a:pt x="97520" y="154781"/>
                  <a:pt x="71438" y="128736"/>
                  <a:pt x="71438" y="96552"/>
                </a:cubicBezTo>
                <a:cubicBezTo>
                  <a:pt x="71438" y="95994"/>
                  <a:pt x="71438" y="95436"/>
                  <a:pt x="71475" y="94878"/>
                </a:cubicBezTo>
                <a:cubicBezTo>
                  <a:pt x="71661" y="88292"/>
                  <a:pt x="77130" y="83121"/>
                  <a:pt x="83716" y="83307"/>
                </a:cubicBezTo>
                <a:cubicBezTo>
                  <a:pt x="90301" y="83493"/>
                  <a:pt x="95473" y="88962"/>
                  <a:pt x="95287" y="95548"/>
                </a:cubicBezTo>
                <a:cubicBezTo>
                  <a:pt x="95287" y="95883"/>
                  <a:pt x="95287" y="96217"/>
                  <a:pt x="95287" y="96515"/>
                </a:cubicBezTo>
                <a:cubicBezTo>
                  <a:pt x="95287" y="115528"/>
                  <a:pt x="110691" y="130932"/>
                  <a:pt x="129704" y="130932"/>
                </a:cubicBezTo>
                <a:cubicBezTo>
                  <a:pt x="138819" y="130932"/>
                  <a:pt x="147563" y="127322"/>
                  <a:pt x="154037" y="120848"/>
                </a:cubicBezTo>
                <a:lnTo>
                  <a:pt x="180491" y="94394"/>
                </a:lnTo>
                <a:cubicBezTo>
                  <a:pt x="186928" y="87957"/>
                  <a:pt x="190574" y="79177"/>
                  <a:pt x="190574" y="70061"/>
                </a:cubicBezTo>
                <a:cubicBezTo>
                  <a:pt x="190574" y="51048"/>
                  <a:pt x="175171" y="35644"/>
                  <a:pt x="156158" y="35644"/>
                </a:cubicBezTo>
                <a:close/>
                <a:moveTo>
                  <a:pt x="102394" y="64480"/>
                </a:moveTo>
                <a:cubicBezTo>
                  <a:pt x="101687" y="64182"/>
                  <a:pt x="100980" y="63773"/>
                  <a:pt x="100347" y="63326"/>
                </a:cubicBezTo>
                <a:cubicBezTo>
                  <a:pt x="95659" y="60908"/>
                  <a:pt x="90301" y="59531"/>
                  <a:pt x="84683" y="59531"/>
                </a:cubicBezTo>
                <a:cubicBezTo>
                  <a:pt x="75567" y="59531"/>
                  <a:pt x="66824" y="63140"/>
                  <a:pt x="60350" y="69614"/>
                </a:cubicBezTo>
                <a:lnTo>
                  <a:pt x="33896" y="96069"/>
                </a:lnTo>
                <a:cubicBezTo>
                  <a:pt x="27459" y="102505"/>
                  <a:pt x="23812" y="111286"/>
                  <a:pt x="23812" y="120402"/>
                </a:cubicBezTo>
                <a:cubicBezTo>
                  <a:pt x="23812" y="139415"/>
                  <a:pt x="39216" y="154818"/>
                  <a:pt x="58229" y="154818"/>
                </a:cubicBezTo>
                <a:cubicBezTo>
                  <a:pt x="64368" y="154818"/>
                  <a:pt x="70358" y="153181"/>
                  <a:pt x="75605" y="150130"/>
                </a:cubicBezTo>
                <a:cubicBezTo>
                  <a:pt x="81483" y="156083"/>
                  <a:pt x="88329" y="161069"/>
                  <a:pt x="95920" y="164827"/>
                </a:cubicBezTo>
                <a:cubicBezTo>
                  <a:pt x="85427" y="173720"/>
                  <a:pt x="72107" y="178668"/>
                  <a:pt x="58229" y="178668"/>
                </a:cubicBezTo>
                <a:cubicBezTo>
                  <a:pt x="26082" y="178668"/>
                  <a:pt x="0" y="152623"/>
                  <a:pt x="0" y="120439"/>
                </a:cubicBezTo>
                <a:cubicBezTo>
                  <a:pt x="0" y="104998"/>
                  <a:pt x="6139" y="90190"/>
                  <a:pt x="17041" y="79288"/>
                </a:cubicBezTo>
                <a:lnTo>
                  <a:pt x="43495" y="52834"/>
                </a:lnTo>
                <a:cubicBezTo>
                  <a:pt x="54397" y="41932"/>
                  <a:pt x="69205" y="35793"/>
                  <a:pt x="84646" y="35793"/>
                </a:cubicBezTo>
                <a:cubicBezTo>
                  <a:pt x="116867" y="35793"/>
                  <a:pt x="142875" y="62061"/>
                  <a:pt x="142875" y="94171"/>
                </a:cubicBezTo>
                <a:cubicBezTo>
                  <a:pt x="142875" y="94655"/>
                  <a:pt x="142875" y="95138"/>
                  <a:pt x="142875" y="95622"/>
                </a:cubicBezTo>
                <a:cubicBezTo>
                  <a:pt x="142726" y="102208"/>
                  <a:pt x="137257" y="107379"/>
                  <a:pt x="130671" y="107231"/>
                </a:cubicBezTo>
                <a:cubicBezTo>
                  <a:pt x="124085" y="107082"/>
                  <a:pt x="118914" y="101612"/>
                  <a:pt x="119063" y="95027"/>
                </a:cubicBezTo>
                <a:cubicBezTo>
                  <a:pt x="119063" y="94729"/>
                  <a:pt x="119063" y="94469"/>
                  <a:pt x="119063" y="94171"/>
                </a:cubicBezTo>
                <a:cubicBezTo>
                  <a:pt x="119063" y="81632"/>
                  <a:pt x="112365" y="70619"/>
                  <a:pt x="102394" y="64554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32" name="Text 29"/>
          <p:cNvSpPr/>
          <p:nvPr/>
        </p:nvSpPr>
        <p:spPr>
          <a:xfrm>
            <a:off x="6760845" y="5181600"/>
            <a:ext cx="139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Relationships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6427470" y="56388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30902" y="72561"/>
                </a:moveTo>
                <a:cubicBezTo>
                  <a:pt x="134157" y="69306"/>
                  <a:pt x="134157" y="64018"/>
                  <a:pt x="130902" y="60763"/>
                </a:cubicBezTo>
                <a:lnTo>
                  <a:pt x="89230" y="19091"/>
                </a:lnTo>
                <a:cubicBezTo>
                  <a:pt x="85974" y="15835"/>
                  <a:pt x="80687" y="15835"/>
                  <a:pt x="77432" y="19091"/>
                </a:cubicBezTo>
                <a:cubicBezTo>
                  <a:pt x="74176" y="22347"/>
                  <a:pt x="74176" y="27634"/>
                  <a:pt x="77432" y="30889"/>
                </a:cubicBezTo>
                <a:lnTo>
                  <a:pt x="104883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104883" y="75009"/>
                </a:lnTo>
                <a:lnTo>
                  <a:pt x="77432" y="102461"/>
                </a:lnTo>
                <a:cubicBezTo>
                  <a:pt x="74176" y="105716"/>
                  <a:pt x="74176" y="111003"/>
                  <a:pt x="77432" y="114259"/>
                </a:cubicBezTo>
                <a:cubicBezTo>
                  <a:pt x="80687" y="117515"/>
                  <a:pt x="85974" y="117515"/>
                  <a:pt x="89230" y="114259"/>
                </a:cubicBezTo>
                <a:lnTo>
                  <a:pt x="130902" y="72587"/>
                </a:ln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34" name="Text 31"/>
          <p:cNvSpPr/>
          <p:nvPr/>
        </p:nvSpPr>
        <p:spPr>
          <a:xfrm>
            <a:off x="6651307" y="5600700"/>
            <a:ext cx="4467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users → cameras: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One-to-Many (Admin creates multiple cameras)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6422707" y="59436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30902" y="72561"/>
                </a:moveTo>
                <a:cubicBezTo>
                  <a:pt x="134157" y="69306"/>
                  <a:pt x="134157" y="64018"/>
                  <a:pt x="130902" y="60763"/>
                </a:cubicBezTo>
                <a:lnTo>
                  <a:pt x="89230" y="19091"/>
                </a:lnTo>
                <a:cubicBezTo>
                  <a:pt x="85974" y="15835"/>
                  <a:pt x="80687" y="15835"/>
                  <a:pt x="77432" y="19091"/>
                </a:cubicBezTo>
                <a:cubicBezTo>
                  <a:pt x="74176" y="22347"/>
                  <a:pt x="74176" y="27634"/>
                  <a:pt x="77432" y="30889"/>
                </a:cubicBezTo>
                <a:lnTo>
                  <a:pt x="104883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104883" y="75009"/>
                </a:lnTo>
                <a:lnTo>
                  <a:pt x="77432" y="102461"/>
                </a:lnTo>
                <a:cubicBezTo>
                  <a:pt x="74176" y="105716"/>
                  <a:pt x="74176" y="111003"/>
                  <a:pt x="77432" y="114259"/>
                </a:cubicBezTo>
                <a:cubicBezTo>
                  <a:pt x="80687" y="117515"/>
                  <a:pt x="85974" y="117515"/>
                  <a:pt x="89230" y="114259"/>
                </a:cubicBezTo>
                <a:lnTo>
                  <a:pt x="130902" y="72587"/>
                </a:ln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36" name="Text 33"/>
          <p:cNvSpPr/>
          <p:nvPr/>
        </p:nvSpPr>
        <p:spPr>
          <a:xfrm>
            <a:off x="6649045" y="5905500"/>
            <a:ext cx="50387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cameras → recordings: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One-to-Many (Each camera has multiple recordings)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010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7605" y="347605"/>
            <a:ext cx="1211456" cy="316631"/>
          </a:xfrm>
          <a:custGeom>
            <a:avLst/>
            <a:gdLst/>
            <a:ahLst/>
            <a:cxnLst/>
            <a:rect l="l" t="t" r="r" b="b"/>
            <a:pathLst>
              <a:path w="1211456" h="316631">
                <a:moveTo>
                  <a:pt x="158315" y="0"/>
                </a:moveTo>
                <a:lnTo>
                  <a:pt x="1053141" y="0"/>
                </a:lnTo>
                <a:cubicBezTo>
                  <a:pt x="1140576" y="0"/>
                  <a:pt x="1211456" y="70880"/>
                  <a:pt x="1211456" y="158315"/>
                </a:cubicBezTo>
                <a:lnTo>
                  <a:pt x="1211456" y="158315"/>
                </a:lnTo>
                <a:cubicBezTo>
                  <a:pt x="1211456" y="245750"/>
                  <a:pt x="1140576" y="316631"/>
                  <a:pt x="1053141" y="316631"/>
                </a:cubicBezTo>
                <a:lnTo>
                  <a:pt x="158315" y="316631"/>
                </a:lnTo>
                <a:cubicBezTo>
                  <a:pt x="70880" y="316631"/>
                  <a:pt x="0" y="245750"/>
                  <a:pt x="0" y="158315"/>
                </a:cubicBezTo>
                <a:lnTo>
                  <a:pt x="0" y="158315"/>
                </a:lnTo>
                <a:cubicBezTo>
                  <a:pt x="0" y="70880"/>
                  <a:pt x="70880" y="0"/>
                  <a:pt x="158315" y="0"/>
                </a:cubicBezTo>
                <a:close/>
              </a:path>
            </a:pathLst>
          </a:custGeom>
          <a:solidFill>
            <a:srgbClr val="FF3D71">
              <a:alpha val="20000"/>
            </a:srgbClr>
          </a:solidFill>
          <a:ln w="10160">
            <a:solidFill>
              <a:srgbClr val="FF3D71">
                <a:alpha val="50196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88712" y="443976"/>
            <a:ext cx="993558" cy="1376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b="1" spc="47" kern="0" dirty="0">
                <a:solidFill>
                  <a:srgbClr val="FF3D7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 / Reliability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4164" y="770932"/>
            <a:ext cx="11710171" cy="412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52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Error Handling &amp; Validation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7605" y="1359452"/>
            <a:ext cx="5642564" cy="3001108"/>
          </a:xfrm>
          <a:custGeom>
            <a:avLst/>
            <a:gdLst/>
            <a:ahLst/>
            <a:cxnLst/>
            <a:rect l="l" t="t" r="r" b="b"/>
            <a:pathLst>
              <a:path w="5642564" h="3001108">
                <a:moveTo>
                  <a:pt x="137661" y="0"/>
                </a:moveTo>
                <a:lnTo>
                  <a:pt x="5504903" y="0"/>
                </a:lnTo>
                <a:cubicBezTo>
                  <a:pt x="5580931" y="0"/>
                  <a:pt x="5642564" y="61633"/>
                  <a:pt x="5642564" y="137661"/>
                </a:cubicBezTo>
                <a:lnTo>
                  <a:pt x="5642564" y="2863447"/>
                </a:lnTo>
                <a:cubicBezTo>
                  <a:pt x="5642564" y="2939475"/>
                  <a:pt x="5580931" y="3001108"/>
                  <a:pt x="5504903" y="3001108"/>
                </a:cubicBezTo>
                <a:lnTo>
                  <a:pt x="137661" y="3001108"/>
                </a:lnTo>
                <a:cubicBezTo>
                  <a:pt x="61633" y="3001108"/>
                  <a:pt x="0" y="2939475"/>
                  <a:pt x="0" y="2863447"/>
                </a:cubicBezTo>
                <a:lnTo>
                  <a:pt x="0" y="137661"/>
                </a:lnTo>
                <a:cubicBezTo>
                  <a:pt x="0" y="61633"/>
                  <a:pt x="61633" y="0"/>
                  <a:pt x="137661" y="0"/>
                </a:cubicBezTo>
                <a:close/>
              </a:path>
            </a:pathLst>
          </a:custGeom>
          <a:gradFill rotWithShape="1" flip="none">
            <a:gsLst>
              <a:gs pos="0">
                <a:srgbClr val="FF3D71">
                  <a:alpha val="20000"/>
                </a:srgbClr>
              </a:gs>
              <a:gs pos="100000">
                <a:srgbClr val="FF3D71">
                  <a:alpha val="5000"/>
                </a:srgbClr>
              </a:gs>
            </a:gsLst>
            <a:lin ang="2700000" scaled="1"/>
          </a:gradFill>
          <a:ln w="10160">
            <a:solidFill>
              <a:srgbClr val="FF3D71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57545" y="1569390"/>
            <a:ext cx="481829" cy="481829"/>
          </a:xfrm>
          <a:custGeom>
            <a:avLst/>
            <a:gdLst/>
            <a:ahLst/>
            <a:cxnLst/>
            <a:rect l="l" t="t" r="r" b="b"/>
            <a:pathLst>
              <a:path w="481829" h="481829">
                <a:moveTo>
                  <a:pt x="103251" y="0"/>
                </a:moveTo>
                <a:lnTo>
                  <a:pt x="378578" y="0"/>
                </a:lnTo>
                <a:cubicBezTo>
                  <a:pt x="435564" y="0"/>
                  <a:pt x="481829" y="46265"/>
                  <a:pt x="481829" y="103251"/>
                </a:cubicBezTo>
                <a:lnTo>
                  <a:pt x="481829" y="378578"/>
                </a:lnTo>
                <a:cubicBezTo>
                  <a:pt x="481829" y="435564"/>
                  <a:pt x="435564" y="481829"/>
                  <a:pt x="378578" y="481829"/>
                </a:cubicBezTo>
                <a:lnTo>
                  <a:pt x="103251" y="481829"/>
                </a:lnTo>
                <a:cubicBezTo>
                  <a:pt x="46265" y="481829"/>
                  <a:pt x="0" y="435564"/>
                  <a:pt x="0" y="378578"/>
                </a:cubicBezTo>
                <a:lnTo>
                  <a:pt x="0" y="103251"/>
                </a:lnTo>
                <a:cubicBezTo>
                  <a:pt x="0" y="46265"/>
                  <a:pt x="46265" y="0"/>
                  <a:pt x="103251" y="0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7" name="Shape 5"/>
          <p:cNvSpPr/>
          <p:nvPr/>
        </p:nvSpPr>
        <p:spPr>
          <a:xfrm>
            <a:off x="695211" y="1707055"/>
            <a:ext cx="206498" cy="206498"/>
          </a:xfrm>
          <a:custGeom>
            <a:avLst/>
            <a:gdLst/>
            <a:ahLst/>
            <a:cxnLst/>
            <a:rect l="l" t="t" r="r" b="b"/>
            <a:pathLst>
              <a:path w="206498" h="206498">
                <a:moveTo>
                  <a:pt x="103249" y="0"/>
                </a:moveTo>
                <a:cubicBezTo>
                  <a:pt x="109178" y="0"/>
                  <a:pt x="114623" y="3267"/>
                  <a:pt x="117446" y="8470"/>
                </a:cubicBezTo>
                <a:lnTo>
                  <a:pt x="204562" y="169796"/>
                </a:lnTo>
                <a:cubicBezTo>
                  <a:pt x="207265" y="174798"/>
                  <a:pt x="207144" y="180847"/>
                  <a:pt x="204240" y="185727"/>
                </a:cubicBezTo>
                <a:cubicBezTo>
                  <a:pt x="201336" y="190608"/>
                  <a:pt x="196052" y="193592"/>
                  <a:pt x="190366" y="193592"/>
                </a:cubicBezTo>
                <a:lnTo>
                  <a:pt x="16133" y="193592"/>
                </a:lnTo>
                <a:cubicBezTo>
                  <a:pt x="10446" y="193592"/>
                  <a:pt x="5203" y="190608"/>
                  <a:pt x="2259" y="185727"/>
                </a:cubicBezTo>
                <a:cubicBezTo>
                  <a:pt x="-686" y="180847"/>
                  <a:pt x="-766" y="174798"/>
                  <a:pt x="1936" y="169796"/>
                </a:cubicBezTo>
                <a:lnTo>
                  <a:pt x="89052" y="8470"/>
                </a:lnTo>
                <a:cubicBezTo>
                  <a:pt x="91876" y="3267"/>
                  <a:pt x="97320" y="0"/>
                  <a:pt x="103249" y="0"/>
                </a:cubicBezTo>
                <a:close/>
                <a:moveTo>
                  <a:pt x="103249" y="67757"/>
                </a:moveTo>
                <a:cubicBezTo>
                  <a:pt x="97885" y="67757"/>
                  <a:pt x="93570" y="72073"/>
                  <a:pt x="93570" y="77437"/>
                </a:cubicBezTo>
                <a:lnTo>
                  <a:pt x="93570" y="122608"/>
                </a:lnTo>
                <a:cubicBezTo>
                  <a:pt x="93570" y="127972"/>
                  <a:pt x="97885" y="132288"/>
                  <a:pt x="103249" y="132288"/>
                </a:cubicBezTo>
                <a:cubicBezTo>
                  <a:pt x="108613" y="132288"/>
                  <a:pt x="112929" y="127972"/>
                  <a:pt x="112929" y="122608"/>
                </a:cubicBezTo>
                <a:lnTo>
                  <a:pt x="112929" y="77437"/>
                </a:lnTo>
                <a:cubicBezTo>
                  <a:pt x="112929" y="72073"/>
                  <a:pt x="108613" y="67757"/>
                  <a:pt x="103249" y="67757"/>
                </a:cubicBezTo>
                <a:close/>
                <a:moveTo>
                  <a:pt x="114018" y="154874"/>
                </a:moveTo>
                <a:cubicBezTo>
                  <a:pt x="114263" y="150877"/>
                  <a:pt x="112269" y="147074"/>
                  <a:pt x="108843" y="145001"/>
                </a:cubicBezTo>
                <a:cubicBezTo>
                  <a:pt x="105416" y="142928"/>
                  <a:pt x="101122" y="142928"/>
                  <a:pt x="97696" y="145001"/>
                </a:cubicBezTo>
                <a:cubicBezTo>
                  <a:pt x="94269" y="147074"/>
                  <a:pt x="92276" y="150877"/>
                  <a:pt x="92521" y="154874"/>
                </a:cubicBezTo>
                <a:cubicBezTo>
                  <a:pt x="92276" y="158871"/>
                  <a:pt x="94269" y="162674"/>
                  <a:pt x="97696" y="164746"/>
                </a:cubicBezTo>
                <a:cubicBezTo>
                  <a:pt x="101122" y="166819"/>
                  <a:pt x="105416" y="166819"/>
                  <a:pt x="108843" y="164746"/>
                </a:cubicBezTo>
                <a:cubicBezTo>
                  <a:pt x="112269" y="162674"/>
                  <a:pt x="114263" y="158871"/>
                  <a:pt x="114018" y="15487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177040" y="1672639"/>
            <a:ext cx="1772443" cy="27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26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Invalid RTSP URLs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57545" y="2223301"/>
            <a:ext cx="5222685" cy="1066908"/>
          </a:xfrm>
          <a:custGeom>
            <a:avLst/>
            <a:gdLst/>
            <a:ahLst/>
            <a:cxnLst/>
            <a:rect l="l" t="t" r="r" b="b"/>
            <a:pathLst>
              <a:path w="5222685" h="1066908">
                <a:moveTo>
                  <a:pt x="68837" y="0"/>
                </a:moveTo>
                <a:lnTo>
                  <a:pt x="5153848" y="0"/>
                </a:lnTo>
                <a:cubicBezTo>
                  <a:pt x="5191865" y="0"/>
                  <a:pt x="5222685" y="30819"/>
                  <a:pt x="5222685" y="68837"/>
                </a:cubicBezTo>
                <a:lnTo>
                  <a:pt x="5222685" y="998071"/>
                </a:lnTo>
                <a:cubicBezTo>
                  <a:pt x="5222685" y="1036088"/>
                  <a:pt x="5191865" y="1066908"/>
                  <a:pt x="5153848" y="1066908"/>
                </a:cubicBezTo>
                <a:lnTo>
                  <a:pt x="68837" y="1066908"/>
                </a:lnTo>
                <a:cubicBezTo>
                  <a:pt x="30819" y="1066908"/>
                  <a:pt x="0" y="1036088"/>
                  <a:pt x="0" y="998071"/>
                </a:cubicBezTo>
                <a:lnTo>
                  <a:pt x="0" y="68837"/>
                </a:lnTo>
                <a:cubicBezTo>
                  <a:pt x="0" y="30845"/>
                  <a:pt x="30845" y="0"/>
                  <a:pt x="68837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10" name="Shape 8"/>
          <p:cNvSpPr/>
          <p:nvPr/>
        </p:nvSpPr>
        <p:spPr>
          <a:xfrm>
            <a:off x="712419" y="2403987"/>
            <a:ext cx="120457" cy="120457"/>
          </a:xfrm>
          <a:custGeom>
            <a:avLst/>
            <a:gdLst/>
            <a:ahLst/>
            <a:cxnLst/>
            <a:rect l="l" t="t" r="r" b="b"/>
            <a:pathLst>
              <a:path w="120457" h="120457">
                <a:moveTo>
                  <a:pt x="60229" y="120457"/>
                </a:moveTo>
                <a:cubicBezTo>
                  <a:pt x="93470" y="120457"/>
                  <a:pt x="120457" y="93470"/>
                  <a:pt x="120457" y="60229"/>
                </a:cubicBezTo>
                <a:cubicBezTo>
                  <a:pt x="120457" y="26988"/>
                  <a:pt x="93470" y="0"/>
                  <a:pt x="60229" y="0"/>
                </a:cubicBezTo>
                <a:cubicBezTo>
                  <a:pt x="26988" y="0"/>
                  <a:pt x="0" y="26988"/>
                  <a:pt x="0" y="60229"/>
                </a:cubicBezTo>
                <a:cubicBezTo>
                  <a:pt x="0" y="93470"/>
                  <a:pt x="26988" y="120457"/>
                  <a:pt x="60229" y="120457"/>
                </a:cubicBezTo>
                <a:close/>
                <a:moveTo>
                  <a:pt x="80085" y="50042"/>
                </a:moveTo>
                <a:lnTo>
                  <a:pt x="61264" y="80156"/>
                </a:lnTo>
                <a:cubicBezTo>
                  <a:pt x="60276" y="81732"/>
                  <a:pt x="58582" y="82720"/>
                  <a:pt x="56723" y="82814"/>
                </a:cubicBezTo>
                <a:cubicBezTo>
                  <a:pt x="54865" y="82909"/>
                  <a:pt x="53076" y="82062"/>
                  <a:pt x="51971" y="80556"/>
                </a:cubicBezTo>
                <a:lnTo>
                  <a:pt x="40678" y="65499"/>
                </a:lnTo>
                <a:cubicBezTo>
                  <a:pt x="38796" y="63005"/>
                  <a:pt x="39313" y="59476"/>
                  <a:pt x="41807" y="57594"/>
                </a:cubicBezTo>
                <a:cubicBezTo>
                  <a:pt x="44301" y="55712"/>
                  <a:pt x="47830" y="56229"/>
                  <a:pt x="49712" y="58723"/>
                </a:cubicBezTo>
                <a:lnTo>
                  <a:pt x="56064" y="67193"/>
                </a:lnTo>
                <a:lnTo>
                  <a:pt x="70510" y="44066"/>
                </a:lnTo>
                <a:cubicBezTo>
                  <a:pt x="72157" y="41431"/>
                  <a:pt x="75639" y="40607"/>
                  <a:pt x="78297" y="42278"/>
                </a:cubicBezTo>
                <a:cubicBezTo>
                  <a:pt x="80956" y="43948"/>
                  <a:pt x="81756" y="47407"/>
                  <a:pt x="80085" y="50065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11" name="Text 9"/>
          <p:cNvSpPr/>
          <p:nvPr/>
        </p:nvSpPr>
        <p:spPr>
          <a:xfrm>
            <a:off x="914615" y="2360967"/>
            <a:ext cx="1393863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URL Format Validation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95211" y="2636298"/>
            <a:ext cx="5007582" cy="172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Regex pattern matching for rtsp:// protocol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95211" y="2877212"/>
            <a:ext cx="4947354" cy="275331"/>
          </a:xfrm>
          <a:custGeom>
            <a:avLst/>
            <a:gdLst/>
            <a:ahLst/>
            <a:cxnLst/>
            <a:rect l="l" t="t" r="r" b="b"/>
            <a:pathLst>
              <a:path w="4947354" h="275331">
                <a:moveTo>
                  <a:pt x="34416" y="0"/>
                </a:moveTo>
                <a:lnTo>
                  <a:pt x="4912937" y="0"/>
                </a:lnTo>
                <a:cubicBezTo>
                  <a:pt x="4931945" y="0"/>
                  <a:pt x="4947354" y="15409"/>
                  <a:pt x="4947354" y="34416"/>
                </a:cubicBezTo>
                <a:lnTo>
                  <a:pt x="4947354" y="240915"/>
                </a:lnTo>
                <a:cubicBezTo>
                  <a:pt x="4947354" y="259922"/>
                  <a:pt x="4931945" y="275331"/>
                  <a:pt x="4912937" y="275331"/>
                </a:cubicBezTo>
                <a:lnTo>
                  <a:pt x="34416" y="275331"/>
                </a:lnTo>
                <a:cubicBezTo>
                  <a:pt x="15409" y="275331"/>
                  <a:pt x="0" y="259922"/>
                  <a:pt x="0" y="240915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14" name="Text 12"/>
          <p:cNvSpPr/>
          <p:nvPr/>
        </p:nvSpPr>
        <p:spPr>
          <a:xfrm>
            <a:off x="695211" y="2877212"/>
            <a:ext cx="4998978" cy="275331"/>
          </a:xfrm>
          <a:prstGeom prst="rect">
            <a:avLst/>
          </a:prstGeom>
          <a:noFill/>
          <a:ln/>
        </p:spPr>
        <p:txBody>
          <a:bodyPr wrap="square" lIns="68833" tIns="68833" rIns="68833" bIns="68833" rtlCol="0" anchor="ctr"/>
          <a:lstStyle/>
          <a:p>
            <a:pPr>
              <a:lnSpc>
                <a:spcPct val="110000"/>
              </a:lnSpc>
            </a:pPr>
            <a:r>
              <a:rPr lang="en-US" sz="813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pattern = r'^rtsp://[\w\-\.]+(:\d+)?(/\S*)?$'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7545" y="3427765"/>
            <a:ext cx="5222685" cy="722744"/>
          </a:xfrm>
          <a:custGeom>
            <a:avLst/>
            <a:gdLst/>
            <a:ahLst/>
            <a:cxnLst/>
            <a:rect l="l" t="t" r="r" b="b"/>
            <a:pathLst>
              <a:path w="5222685" h="722744">
                <a:moveTo>
                  <a:pt x="68834" y="0"/>
                </a:moveTo>
                <a:lnTo>
                  <a:pt x="5153850" y="0"/>
                </a:lnTo>
                <a:cubicBezTo>
                  <a:pt x="5191866" y="0"/>
                  <a:pt x="5222685" y="30818"/>
                  <a:pt x="5222685" y="68834"/>
                </a:cubicBezTo>
                <a:lnTo>
                  <a:pt x="5222685" y="653910"/>
                </a:lnTo>
                <a:cubicBezTo>
                  <a:pt x="5222685" y="691926"/>
                  <a:pt x="5191866" y="722744"/>
                  <a:pt x="5153850" y="722744"/>
                </a:cubicBezTo>
                <a:lnTo>
                  <a:pt x="68834" y="722744"/>
                </a:lnTo>
                <a:cubicBezTo>
                  <a:pt x="30818" y="722744"/>
                  <a:pt x="0" y="691926"/>
                  <a:pt x="0" y="653910"/>
                </a:cubicBezTo>
                <a:lnTo>
                  <a:pt x="0" y="68834"/>
                </a:lnTo>
                <a:cubicBezTo>
                  <a:pt x="0" y="30844"/>
                  <a:pt x="30844" y="0"/>
                  <a:pt x="68834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16" name="Shape 14"/>
          <p:cNvSpPr/>
          <p:nvPr/>
        </p:nvSpPr>
        <p:spPr>
          <a:xfrm>
            <a:off x="719948" y="3608451"/>
            <a:ext cx="105400" cy="120457"/>
          </a:xfrm>
          <a:custGeom>
            <a:avLst/>
            <a:gdLst/>
            <a:ahLst/>
            <a:cxnLst/>
            <a:rect l="l" t="t" r="r" b="b"/>
            <a:pathLst>
              <a:path w="105400" h="120457">
                <a:moveTo>
                  <a:pt x="30114" y="-7529"/>
                </a:moveTo>
                <a:cubicBezTo>
                  <a:pt x="34279" y="-7529"/>
                  <a:pt x="37643" y="-4164"/>
                  <a:pt x="37643" y="0"/>
                </a:cubicBezTo>
                <a:lnTo>
                  <a:pt x="37643" y="22586"/>
                </a:lnTo>
                <a:lnTo>
                  <a:pt x="67757" y="22586"/>
                </a:lnTo>
                <a:lnTo>
                  <a:pt x="67757" y="0"/>
                </a:lnTo>
                <a:cubicBezTo>
                  <a:pt x="67757" y="-4164"/>
                  <a:pt x="71122" y="-7529"/>
                  <a:pt x="75286" y="-7529"/>
                </a:cubicBezTo>
                <a:cubicBezTo>
                  <a:pt x="79450" y="-7529"/>
                  <a:pt x="82814" y="-4164"/>
                  <a:pt x="82814" y="0"/>
                </a:cubicBezTo>
                <a:lnTo>
                  <a:pt x="82814" y="22586"/>
                </a:lnTo>
                <a:lnTo>
                  <a:pt x="97872" y="22586"/>
                </a:lnTo>
                <a:cubicBezTo>
                  <a:pt x="102036" y="22586"/>
                  <a:pt x="105400" y="25950"/>
                  <a:pt x="105400" y="30114"/>
                </a:cubicBezTo>
                <a:cubicBezTo>
                  <a:pt x="105400" y="34279"/>
                  <a:pt x="102036" y="37643"/>
                  <a:pt x="97872" y="37643"/>
                </a:cubicBezTo>
                <a:lnTo>
                  <a:pt x="97872" y="52700"/>
                </a:lnTo>
                <a:cubicBezTo>
                  <a:pt x="97872" y="75074"/>
                  <a:pt x="81591" y="93660"/>
                  <a:pt x="60229" y="97236"/>
                </a:cubicBezTo>
                <a:lnTo>
                  <a:pt x="60229" y="112929"/>
                </a:lnTo>
                <a:cubicBezTo>
                  <a:pt x="60229" y="117093"/>
                  <a:pt x="56864" y="120457"/>
                  <a:pt x="52700" y="120457"/>
                </a:cubicBezTo>
                <a:cubicBezTo>
                  <a:pt x="48536" y="120457"/>
                  <a:pt x="45171" y="117093"/>
                  <a:pt x="45171" y="112929"/>
                </a:cubicBezTo>
                <a:lnTo>
                  <a:pt x="45171" y="97236"/>
                </a:lnTo>
                <a:cubicBezTo>
                  <a:pt x="23809" y="93660"/>
                  <a:pt x="7529" y="75074"/>
                  <a:pt x="7529" y="52700"/>
                </a:cubicBezTo>
                <a:lnTo>
                  <a:pt x="7529" y="37643"/>
                </a:lnTo>
                <a:cubicBezTo>
                  <a:pt x="3364" y="37643"/>
                  <a:pt x="0" y="34279"/>
                  <a:pt x="0" y="30114"/>
                </a:cubicBezTo>
                <a:cubicBezTo>
                  <a:pt x="0" y="25950"/>
                  <a:pt x="3364" y="22586"/>
                  <a:pt x="7529" y="22586"/>
                </a:cubicBezTo>
                <a:lnTo>
                  <a:pt x="22586" y="22586"/>
                </a:lnTo>
                <a:lnTo>
                  <a:pt x="22586" y="0"/>
                </a:lnTo>
                <a:cubicBezTo>
                  <a:pt x="22586" y="-4164"/>
                  <a:pt x="25950" y="-7529"/>
                  <a:pt x="30114" y="-7529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17" name="Text 15"/>
          <p:cNvSpPr/>
          <p:nvPr/>
        </p:nvSpPr>
        <p:spPr>
          <a:xfrm>
            <a:off x="914615" y="3565430"/>
            <a:ext cx="1213177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Connection Testing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95211" y="3840761"/>
            <a:ext cx="5007582" cy="172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Attempt connection before saving to database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47605" y="4539412"/>
            <a:ext cx="5642564" cy="2175115"/>
          </a:xfrm>
          <a:custGeom>
            <a:avLst/>
            <a:gdLst/>
            <a:ahLst/>
            <a:cxnLst/>
            <a:rect l="l" t="t" r="r" b="b"/>
            <a:pathLst>
              <a:path w="5642564" h="2175115">
                <a:moveTo>
                  <a:pt x="103253" y="0"/>
                </a:moveTo>
                <a:lnTo>
                  <a:pt x="5539312" y="0"/>
                </a:lnTo>
                <a:cubicBezTo>
                  <a:pt x="5596336" y="0"/>
                  <a:pt x="5642564" y="46228"/>
                  <a:pt x="5642564" y="103253"/>
                </a:cubicBezTo>
                <a:lnTo>
                  <a:pt x="5642564" y="2071862"/>
                </a:lnTo>
                <a:cubicBezTo>
                  <a:pt x="5642564" y="2128887"/>
                  <a:pt x="5596336" y="2175115"/>
                  <a:pt x="5539312" y="2175115"/>
                </a:cubicBezTo>
                <a:lnTo>
                  <a:pt x="103253" y="2175115"/>
                </a:lnTo>
                <a:cubicBezTo>
                  <a:pt x="46228" y="2175115"/>
                  <a:pt x="0" y="2128887"/>
                  <a:pt x="0" y="2071862"/>
                </a:cubicBezTo>
                <a:lnTo>
                  <a:pt x="0" y="103253"/>
                </a:lnTo>
                <a:cubicBezTo>
                  <a:pt x="0" y="46266"/>
                  <a:pt x="46266" y="0"/>
                  <a:pt x="103253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33884" y="4749350"/>
            <a:ext cx="193592" cy="172082"/>
          </a:xfrm>
          <a:custGeom>
            <a:avLst/>
            <a:gdLst/>
            <a:ahLst/>
            <a:cxnLst/>
            <a:rect l="l" t="t" r="r" b="b"/>
            <a:pathLst>
              <a:path w="193592" h="172082">
                <a:moveTo>
                  <a:pt x="96796" y="32265"/>
                </a:moveTo>
                <a:cubicBezTo>
                  <a:pt x="66245" y="32265"/>
                  <a:pt x="38584" y="44365"/>
                  <a:pt x="18250" y="64060"/>
                </a:cubicBezTo>
                <a:cubicBezTo>
                  <a:pt x="13982" y="68194"/>
                  <a:pt x="7159" y="68093"/>
                  <a:pt x="3058" y="63825"/>
                </a:cubicBezTo>
                <a:cubicBezTo>
                  <a:pt x="-1042" y="59556"/>
                  <a:pt x="-975" y="52734"/>
                  <a:pt x="3294" y="48633"/>
                </a:cubicBezTo>
                <a:cubicBezTo>
                  <a:pt x="27459" y="25174"/>
                  <a:pt x="60464" y="10755"/>
                  <a:pt x="96796" y="10755"/>
                </a:cubicBezTo>
                <a:cubicBezTo>
                  <a:pt x="133128" y="10755"/>
                  <a:pt x="166133" y="25174"/>
                  <a:pt x="190332" y="48633"/>
                </a:cubicBezTo>
                <a:cubicBezTo>
                  <a:pt x="194600" y="52767"/>
                  <a:pt x="194701" y="59590"/>
                  <a:pt x="190567" y="63825"/>
                </a:cubicBezTo>
                <a:cubicBezTo>
                  <a:pt x="186433" y="68060"/>
                  <a:pt x="179610" y="68194"/>
                  <a:pt x="175376" y="64060"/>
                </a:cubicBezTo>
                <a:cubicBezTo>
                  <a:pt x="155008" y="44365"/>
                  <a:pt x="127347" y="32265"/>
                  <a:pt x="96796" y="32265"/>
                </a:cubicBezTo>
                <a:close/>
                <a:moveTo>
                  <a:pt x="80663" y="145194"/>
                </a:moveTo>
                <a:cubicBezTo>
                  <a:pt x="80663" y="136290"/>
                  <a:pt x="87892" y="129061"/>
                  <a:pt x="96796" y="129061"/>
                </a:cubicBezTo>
                <a:cubicBezTo>
                  <a:pt x="105700" y="129061"/>
                  <a:pt x="112929" y="136290"/>
                  <a:pt x="112929" y="145194"/>
                </a:cubicBezTo>
                <a:cubicBezTo>
                  <a:pt x="112929" y="154098"/>
                  <a:pt x="105700" y="161327"/>
                  <a:pt x="96796" y="161327"/>
                </a:cubicBezTo>
                <a:cubicBezTo>
                  <a:pt x="87892" y="161327"/>
                  <a:pt x="80663" y="154098"/>
                  <a:pt x="80663" y="145194"/>
                </a:cubicBezTo>
                <a:close/>
                <a:moveTo>
                  <a:pt x="56464" y="109635"/>
                </a:moveTo>
                <a:cubicBezTo>
                  <a:pt x="52532" y="114105"/>
                  <a:pt x="45743" y="114508"/>
                  <a:pt x="41273" y="110576"/>
                </a:cubicBezTo>
                <a:cubicBezTo>
                  <a:pt x="36803" y="106644"/>
                  <a:pt x="36399" y="99855"/>
                  <a:pt x="40332" y="95384"/>
                </a:cubicBezTo>
                <a:cubicBezTo>
                  <a:pt x="54112" y="79790"/>
                  <a:pt x="74311" y="69908"/>
                  <a:pt x="96796" y="69908"/>
                </a:cubicBezTo>
                <a:cubicBezTo>
                  <a:pt x="119281" y="69908"/>
                  <a:pt x="139480" y="79790"/>
                  <a:pt x="153260" y="95384"/>
                </a:cubicBezTo>
                <a:cubicBezTo>
                  <a:pt x="157193" y="99855"/>
                  <a:pt x="156756" y="106644"/>
                  <a:pt x="152319" y="110576"/>
                </a:cubicBezTo>
                <a:cubicBezTo>
                  <a:pt x="147883" y="114508"/>
                  <a:pt x="141060" y="114071"/>
                  <a:pt x="137128" y="109635"/>
                </a:cubicBezTo>
                <a:cubicBezTo>
                  <a:pt x="127246" y="98443"/>
                  <a:pt x="112862" y="91418"/>
                  <a:pt x="96796" y="91418"/>
                </a:cubicBezTo>
                <a:cubicBezTo>
                  <a:pt x="80731" y="91418"/>
                  <a:pt x="66346" y="98443"/>
                  <a:pt x="56464" y="109635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21" name="Text 19"/>
          <p:cNvSpPr/>
          <p:nvPr/>
        </p:nvSpPr>
        <p:spPr>
          <a:xfrm>
            <a:off x="841480" y="4714934"/>
            <a:ext cx="1712215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9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Offline Camera Handling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23129" y="5110722"/>
            <a:ext cx="275331" cy="275331"/>
          </a:xfrm>
          <a:custGeom>
            <a:avLst/>
            <a:gdLst/>
            <a:ahLst/>
            <a:cxnLst/>
            <a:rect l="l" t="t" r="r" b="b"/>
            <a:pathLst>
              <a:path w="275331" h="275331">
                <a:moveTo>
                  <a:pt x="68833" y="0"/>
                </a:moveTo>
                <a:lnTo>
                  <a:pt x="206498" y="0"/>
                </a:lnTo>
                <a:cubicBezTo>
                  <a:pt x="244514" y="0"/>
                  <a:pt x="275331" y="30817"/>
                  <a:pt x="275331" y="68833"/>
                </a:cubicBezTo>
                <a:lnTo>
                  <a:pt x="275331" y="206498"/>
                </a:lnTo>
                <a:cubicBezTo>
                  <a:pt x="275331" y="244514"/>
                  <a:pt x="244514" y="275331"/>
                  <a:pt x="206498" y="275331"/>
                </a:cubicBezTo>
                <a:lnTo>
                  <a:pt x="68833" y="275331"/>
                </a:lnTo>
                <a:cubicBezTo>
                  <a:pt x="30817" y="275331"/>
                  <a:pt x="0" y="244514"/>
                  <a:pt x="0" y="206498"/>
                </a:cubicBezTo>
                <a:lnTo>
                  <a:pt x="0" y="68833"/>
                </a:lnTo>
                <a:cubicBezTo>
                  <a:pt x="0" y="30817"/>
                  <a:pt x="30817" y="0"/>
                  <a:pt x="68833" y="0"/>
                </a:cubicBezTo>
                <a:close/>
              </a:path>
            </a:pathLst>
          </a:custGeom>
          <a:solidFill>
            <a:srgbClr val="FF3D71">
              <a:alpha val="2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641650" y="5162347"/>
            <a:ext cx="94645" cy="172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b="1" dirty="0">
                <a:solidFill>
                  <a:srgbClr val="FF3D7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01709" y="5093514"/>
            <a:ext cx="2237064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Health Check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01709" y="5334429"/>
            <a:ext cx="2228460" cy="172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Periodic ping to detect camera availability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23129" y="5626968"/>
            <a:ext cx="275331" cy="275331"/>
          </a:xfrm>
          <a:custGeom>
            <a:avLst/>
            <a:gdLst/>
            <a:ahLst/>
            <a:cxnLst/>
            <a:rect l="l" t="t" r="r" b="b"/>
            <a:pathLst>
              <a:path w="275331" h="275331">
                <a:moveTo>
                  <a:pt x="68833" y="0"/>
                </a:moveTo>
                <a:lnTo>
                  <a:pt x="206498" y="0"/>
                </a:lnTo>
                <a:cubicBezTo>
                  <a:pt x="244514" y="0"/>
                  <a:pt x="275331" y="30817"/>
                  <a:pt x="275331" y="68833"/>
                </a:cubicBezTo>
                <a:lnTo>
                  <a:pt x="275331" y="206498"/>
                </a:lnTo>
                <a:cubicBezTo>
                  <a:pt x="275331" y="244514"/>
                  <a:pt x="244514" y="275331"/>
                  <a:pt x="206498" y="275331"/>
                </a:cubicBezTo>
                <a:lnTo>
                  <a:pt x="68833" y="275331"/>
                </a:lnTo>
                <a:cubicBezTo>
                  <a:pt x="30817" y="275331"/>
                  <a:pt x="0" y="244514"/>
                  <a:pt x="0" y="206498"/>
                </a:cubicBezTo>
                <a:lnTo>
                  <a:pt x="0" y="68833"/>
                </a:lnTo>
                <a:cubicBezTo>
                  <a:pt x="0" y="30817"/>
                  <a:pt x="30817" y="0"/>
                  <a:pt x="68833" y="0"/>
                </a:cubicBezTo>
                <a:close/>
              </a:path>
            </a:pathLst>
          </a:custGeom>
          <a:solidFill>
            <a:srgbClr val="00B0FF">
              <a:alpha val="20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630035" y="5678592"/>
            <a:ext cx="120457" cy="172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b="1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01709" y="5609760"/>
            <a:ext cx="2142419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Status Update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01709" y="5850674"/>
            <a:ext cx="2133815" cy="172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Auto-update database status to "offline"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23129" y="6143213"/>
            <a:ext cx="275331" cy="275331"/>
          </a:xfrm>
          <a:custGeom>
            <a:avLst/>
            <a:gdLst/>
            <a:ahLst/>
            <a:cxnLst/>
            <a:rect l="l" t="t" r="r" b="b"/>
            <a:pathLst>
              <a:path w="275331" h="275331">
                <a:moveTo>
                  <a:pt x="68833" y="0"/>
                </a:moveTo>
                <a:lnTo>
                  <a:pt x="206498" y="0"/>
                </a:lnTo>
                <a:cubicBezTo>
                  <a:pt x="244514" y="0"/>
                  <a:pt x="275331" y="30817"/>
                  <a:pt x="275331" y="68833"/>
                </a:cubicBezTo>
                <a:lnTo>
                  <a:pt x="275331" y="206498"/>
                </a:lnTo>
                <a:cubicBezTo>
                  <a:pt x="275331" y="244514"/>
                  <a:pt x="244514" y="275331"/>
                  <a:pt x="206498" y="275331"/>
                </a:cubicBezTo>
                <a:lnTo>
                  <a:pt x="68833" y="275331"/>
                </a:lnTo>
                <a:cubicBezTo>
                  <a:pt x="30817" y="275331"/>
                  <a:pt x="0" y="244514"/>
                  <a:pt x="0" y="206498"/>
                </a:cubicBezTo>
                <a:lnTo>
                  <a:pt x="0" y="68833"/>
                </a:lnTo>
                <a:cubicBezTo>
                  <a:pt x="0" y="30817"/>
                  <a:pt x="30817" y="0"/>
                  <a:pt x="68833" y="0"/>
                </a:cubicBezTo>
                <a:close/>
              </a:path>
            </a:pathLst>
          </a:custGeom>
          <a:solidFill>
            <a:srgbClr val="3D5AFE">
              <a:alpha val="20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628529" y="6194838"/>
            <a:ext cx="129061" cy="172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b="1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01709" y="6126005"/>
            <a:ext cx="2477979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Auto-Retry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01709" y="6366920"/>
            <a:ext cx="2469375" cy="172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Exponential backoff for reconnection attempts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202153" y="1359452"/>
            <a:ext cx="5642564" cy="3035524"/>
          </a:xfrm>
          <a:custGeom>
            <a:avLst/>
            <a:gdLst/>
            <a:ahLst/>
            <a:cxnLst/>
            <a:rect l="l" t="t" r="r" b="b"/>
            <a:pathLst>
              <a:path w="5642564" h="3035524">
                <a:moveTo>
                  <a:pt x="137661" y="0"/>
                </a:moveTo>
                <a:lnTo>
                  <a:pt x="5504903" y="0"/>
                </a:lnTo>
                <a:cubicBezTo>
                  <a:pt x="5580931" y="0"/>
                  <a:pt x="5642564" y="61633"/>
                  <a:pt x="5642564" y="137661"/>
                </a:cubicBezTo>
                <a:lnTo>
                  <a:pt x="5642564" y="2897863"/>
                </a:lnTo>
                <a:cubicBezTo>
                  <a:pt x="5642564" y="2973891"/>
                  <a:pt x="5580931" y="3035524"/>
                  <a:pt x="5504903" y="3035524"/>
                </a:cubicBezTo>
                <a:lnTo>
                  <a:pt x="137661" y="3035524"/>
                </a:lnTo>
                <a:cubicBezTo>
                  <a:pt x="61633" y="3035524"/>
                  <a:pt x="0" y="2973891"/>
                  <a:pt x="0" y="2897863"/>
                </a:cubicBezTo>
                <a:lnTo>
                  <a:pt x="0" y="137661"/>
                </a:lnTo>
                <a:cubicBezTo>
                  <a:pt x="0" y="61684"/>
                  <a:pt x="61684" y="0"/>
                  <a:pt x="137661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00B0FF">
                <a:alpha val="30196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6422848" y="1603806"/>
            <a:ext cx="193592" cy="172082"/>
          </a:xfrm>
          <a:custGeom>
            <a:avLst/>
            <a:gdLst/>
            <a:ahLst/>
            <a:cxnLst/>
            <a:rect l="l" t="t" r="r" b="b"/>
            <a:pathLst>
              <a:path w="193592" h="172082">
                <a:moveTo>
                  <a:pt x="121264" y="403"/>
                </a:moveTo>
                <a:cubicBezTo>
                  <a:pt x="115550" y="-1244"/>
                  <a:pt x="109601" y="2084"/>
                  <a:pt x="107954" y="7797"/>
                </a:cubicBezTo>
                <a:lnTo>
                  <a:pt x="64934" y="158369"/>
                </a:lnTo>
                <a:cubicBezTo>
                  <a:pt x="63287" y="164083"/>
                  <a:pt x="66615" y="170032"/>
                  <a:pt x="72328" y="171679"/>
                </a:cubicBezTo>
                <a:cubicBezTo>
                  <a:pt x="78042" y="173325"/>
                  <a:pt x="83991" y="169998"/>
                  <a:pt x="85638" y="164284"/>
                </a:cubicBezTo>
                <a:lnTo>
                  <a:pt x="128658" y="13713"/>
                </a:lnTo>
                <a:cubicBezTo>
                  <a:pt x="130305" y="7999"/>
                  <a:pt x="126978" y="2050"/>
                  <a:pt x="121264" y="403"/>
                </a:cubicBezTo>
                <a:close/>
                <a:moveTo>
                  <a:pt x="142976" y="46146"/>
                </a:moveTo>
                <a:cubicBezTo>
                  <a:pt x="138775" y="50347"/>
                  <a:pt x="138775" y="57170"/>
                  <a:pt x="142976" y="61371"/>
                </a:cubicBezTo>
                <a:lnTo>
                  <a:pt x="167645" y="86041"/>
                </a:lnTo>
                <a:lnTo>
                  <a:pt x="142976" y="110710"/>
                </a:lnTo>
                <a:cubicBezTo>
                  <a:pt x="138775" y="114912"/>
                  <a:pt x="138775" y="121734"/>
                  <a:pt x="142976" y="125936"/>
                </a:cubicBezTo>
                <a:cubicBezTo>
                  <a:pt x="147177" y="130137"/>
                  <a:pt x="154000" y="130137"/>
                  <a:pt x="158201" y="125936"/>
                </a:cubicBezTo>
                <a:lnTo>
                  <a:pt x="190466" y="93670"/>
                </a:lnTo>
                <a:cubicBezTo>
                  <a:pt x="194668" y="89469"/>
                  <a:pt x="194668" y="82646"/>
                  <a:pt x="190466" y="78445"/>
                </a:cubicBezTo>
                <a:lnTo>
                  <a:pt x="158201" y="46180"/>
                </a:lnTo>
                <a:cubicBezTo>
                  <a:pt x="154000" y="41979"/>
                  <a:pt x="147177" y="41979"/>
                  <a:pt x="142976" y="46180"/>
                </a:cubicBezTo>
                <a:close/>
                <a:moveTo>
                  <a:pt x="50650" y="46146"/>
                </a:moveTo>
                <a:cubicBezTo>
                  <a:pt x="46449" y="41945"/>
                  <a:pt x="39626" y="41945"/>
                  <a:pt x="35425" y="46146"/>
                </a:cubicBezTo>
                <a:lnTo>
                  <a:pt x="3159" y="78412"/>
                </a:lnTo>
                <a:cubicBezTo>
                  <a:pt x="-1042" y="82613"/>
                  <a:pt x="-1042" y="89436"/>
                  <a:pt x="3159" y="93637"/>
                </a:cubicBezTo>
                <a:lnTo>
                  <a:pt x="35425" y="125902"/>
                </a:lnTo>
                <a:cubicBezTo>
                  <a:pt x="39626" y="130103"/>
                  <a:pt x="46449" y="130103"/>
                  <a:pt x="50650" y="125902"/>
                </a:cubicBezTo>
                <a:cubicBezTo>
                  <a:pt x="54851" y="121701"/>
                  <a:pt x="54851" y="114878"/>
                  <a:pt x="50650" y="110677"/>
                </a:cubicBezTo>
                <a:lnTo>
                  <a:pt x="25980" y="86041"/>
                </a:lnTo>
                <a:lnTo>
                  <a:pt x="50616" y="61371"/>
                </a:lnTo>
                <a:cubicBezTo>
                  <a:pt x="54817" y="57170"/>
                  <a:pt x="54817" y="50347"/>
                  <a:pt x="50616" y="46146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36" name="Text 34"/>
          <p:cNvSpPr/>
          <p:nvPr/>
        </p:nvSpPr>
        <p:spPr>
          <a:xfrm>
            <a:off x="6730444" y="1569390"/>
            <a:ext cx="1565945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Exception Handling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12093" y="1947970"/>
            <a:ext cx="5222685" cy="2237064"/>
          </a:xfrm>
          <a:custGeom>
            <a:avLst/>
            <a:gdLst/>
            <a:ahLst/>
            <a:cxnLst/>
            <a:rect l="l" t="t" r="r" b="b"/>
            <a:pathLst>
              <a:path w="5222685" h="2237064">
                <a:moveTo>
                  <a:pt x="68834" y="0"/>
                </a:moveTo>
                <a:lnTo>
                  <a:pt x="5153850" y="0"/>
                </a:lnTo>
                <a:cubicBezTo>
                  <a:pt x="5191866" y="0"/>
                  <a:pt x="5222685" y="30818"/>
                  <a:pt x="5222685" y="68834"/>
                </a:cubicBezTo>
                <a:lnTo>
                  <a:pt x="5222685" y="2168230"/>
                </a:lnTo>
                <a:cubicBezTo>
                  <a:pt x="5222685" y="2206246"/>
                  <a:pt x="5191866" y="2237064"/>
                  <a:pt x="5153850" y="2237064"/>
                </a:cubicBezTo>
                <a:lnTo>
                  <a:pt x="68834" y="2237064"/>
                </a:lnTo>
                <a:cubicBezTo>
                  <a:pt x="30818" y="2237064"/>
                  <a:pt x="0" y="2206246"/>
                  <a:pt x="0" y="2168230"/>
                </a:cubicBezTo>
                <a:lnTo>
                  <a:pt x="0" y="68834"/>
                </a:lnTo>
                <a:cubicBezTo>
                  <a:pt x="0" y="30844"/>
                  <a:pt x="30844" y="0"/>
                  <a:pt x="68834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38" name="Text 36"/>
          <p:cNvSpPr/>
          <p:nvPr/>
        </p:nvSpPr>
        <p:spPr>
          <a:xfrm>
            <a:off x="6549758" y="2085636"/>
            <a:ext cx="5007582" cy="172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dirty="0">
                <a:solidFill>
                  <a:srgbClr val="00B0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Robust Camera Connection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549758" y="2326550"/>
            <a:ext cx="5007582" cy="172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dirty="0">
                <a:solidFill>
                  <a:srgbClr val="FF3D7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</a:t>
            </a:r>
            <a:pPr>
              <a:lnSpc>
                <a:spcPct val="120000"/>
              </a:lnSpc>
            </a:pPr>
            <a:r>
              <a:rPr lang="en-US" sz="948" dirty="0">
                <a:solidFill>
                  <a:srgbClr val="00B0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connect_camera</a:t>
            </a:r>
            <a:pPr>
              <a:lnSpc>
                <a:spcPct val="120000"/>
              </a:lnSpc>
            </a:pPr>
            <a:r>
              <a:rPr lang="en-US" sz="948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(url):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687424" y="2498632"/>
            <a:ext cx="4869917" cy="172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dirty="0">
                <a:solidFill>
                  <a:srgbClr val="FF3D7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try</a:t>
            </a:r>
            <a:pPr>
              <a:lnSpc>
                <a:spcPct val="120000"/>
              </a:lnSpc>
            </a:pPr>
            <a:r>
              <a:rPr lang="en-US" sz="948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825089" y="2670714"/>
            <a:ext cx="4732251" cy="172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 = cv2.VideoCapture(url)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825089" y="2842796"/>
            <a:ext cx="4732251" cy="172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dirty="0">
                <a:solidFill>
                  <a:srgbClr val="FF3D7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ifnot</a:t>
            </a:r>
            <a:pPr>
              <a:lnSpc>
                <a:spcPct val="120000"/>
              </a:lnSpc>
            </a:pPr>
            <a:r>
              <a:rPr lang="en-US" sz="948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cap.isOpened():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962755" y="3014878"/>
            <a:ext cx="4594586" cy="172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dirty="0">
                <a:solidFill>
                  <a:srgbClr val="FF3D7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raise</a:t>
            </a:r>
            <a:pPr>
              <a:lnSpc>
                <a:spcPct val="120000"/>
              </a:lnSpc>
            </a:pPr>
            <a:r>
              <a:rPr lang="en-US" sz="948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ConnectionError(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100420" y="3186959"/>
            <a:ext cx="4456920" cy="172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dirty="0">
                <a:solidFill>
                  <a:srgbClr val="00B0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"Failed to open stream"</a:t>
            </a:r>
            <a:pPr>
              <a:lnSpc>
                <a:spcPct val="120000"/>
              </a:lnSpc>
            </a:pPr>
            <a:r>
              <a:rPr lang="en-US" sz="948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825089" y="3359041"/>
            <a:ext cx="4732251" cy="172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dirty="0">
                <a:solidFill>
                  <a:srgbClr val="FF3D7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return</a:t>
            </a:r>
            <a:pPr>
              <a:lnSpc>
                <a:spcPct val="120000"/>
              </a:lnSpc>
            </a:pPr>
            <a:r>
              <a:rPr lang="en-US" sz="948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cap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687424" y="3531123"/>
            <a:ext cx="4869917" cy="172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dirty="0">
                <a:solidFill>
                  <a:srgbClr val="FF3D7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except</a:t>
            </a:r>
            <a:pPr>
              <a:lnSpc>
                <a:spcPct val="120000"/>
              </a:lnSpc>
            </a:pPr>
            <a:r>
              <a:rPr lang="en-US" sz="948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Exception </a:t>
            </a:r>
            <a:pPr>
              <a:lnSpc>
                <a:spcPct val="120000"/>
              </a:lnSpc>
            </a:pPr>
            <a:r>
              <a:rPr lang="en-US" sz="948" dirty="0">
                <a:solidFill>
                  <a:srgbClr val="FF3D7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</a:t>
            </a:r>
            <a:pPr>
              <a:lnSpc>
                <a:spcPct val="120000"/>
              </a:lnSpc>
            </a:pPr>
            <a:r>
              <a:rPr lang="en-US" sz="948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e: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825089" y="3703205"/>
            <a:ext cx="4732251" cy="172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logger.error(</a:t>
            </a:r>
            <a:pPr>
              <a:lnSpc>
                <a:spcPct val="120000"/>
              </a:lnSpc>
            </a:pPr>
            <a:r>
              <a:rPr lang="en-US" sz="948" dirty="0">
                <a:solidFill>
                  <a:srgbClr val="00B0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f"Camera error: {e}"</a:t>
            </a:r>
            <a:pPr>
              <a:lnSpc>
                <a:spcPct val="120000"/>
              </a:lnSpc>
            </a:pPr>
            <a:r>
              <a:rPr lang="en-US" sz="948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825089" y="3889050"/>
            <a:ext cx="457630" cy="1376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dirty="0">
                <a:solidFill>
                  <a:srgbClr val="FF3D7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return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288742" y="3889050"/>
            <a:ext cx="325235" cy="1376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dirty="0">
                <a:solidFill>
                  <a:srgbClr val="3D5AF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None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202153" y="4711603"/>
            <a:ext cx="5642564" cy="2140698"/>
          </a:xfrm>
          <a:custGeom>
            <a:avLst/>
            <a:gdLst/>
            <a:ahLst/>
            <a:cxnLst/>
            <a:rect l="l" t="t" r="r" b="b"/>
            <a:pathLst>
              <a:path w="5642564" h="2140698">
                <a:moveTo>
                  <a:pt x="103246" y="0"/>
                </a:moveTo>
                <a:lnTo>
                  <a:pt x="5539318" y="0"/>
                </a:lnTo>
                <a:cubicBezTo>
                  <a:pt x="5596340" y="0"/>
                  <a:pt x="5642564" y="46225"/>
                  <a:pt x="5642564" y="103246"/>
                </a:cubicBezTo>
                <a:lnTo>
                  <a:pt x="5642564" y="2037452"/>
                </a:lnTo>
                <a:cubicBezTo>
                  <a:pt x="5642564" y="2094474"/>
                  <a:pt x="5596340" y="2140698"/>
                  <a:pt x="5539318" y="2140698"/>
                </a:cubicBezTo>
                <a:lnTo>
                  <a:pt x="103246" y="2140698"/>
                </a:lnTo>
                <a:cubicBezTo>
                  <a:pt x="46225" y="2140698"/>
                  <a:pt x="0" y="2094474"/>
                  <a:pt x="0" y="2037452"/>
                </a:cubicBezTo>
                <a:lnTo>
                  <a:pt x="0" y="103246"/>
                </a:lnTo>
                <a:cubicBezTo>
                  <a:pt x="0" y="46225"/>
                  <a:pt x="46225" y="0"/>
                  <a:pt x="103246" y="0"/>
                </a:cubicBezTo>
                <a:close/>
              </a:path>
            </a:pathLst>
          </a:custGeom>
          <a:gradFill rotWithShape="1" flip="none">
            <a:gsLst>
              <a:gs pos="0">
                <a:srgbClr val="3D5AFE">
                  <a:alpha val="20000"/>
                </a:srgbClr>
              </a:gs>
              <a:gs pos="100000">
                <a:srgbClr val="00B0FF">
                  <a:alpha val="10000"/>
                </a:srgbClr>
              </a:gs>
            </a:gsLst>
            <a:lin ang="2700000" scaled="1"/>
          </a:gra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6399187" y="4921541"/>
            <a:ext cx="172082" cy="172082"/>
          </a:xfrm>
          <a:custGeom>
            <a:avLst/>
            <a:gdLst/>
            <a:ahLst/>
            <a:cxnLst/>
            <a:rect l="l" t="t" r="r" b="b"/>
            <a:pathLst>
              <a:path w="172082" h="172082">
                <a:moveTo>
                  <a:pt x="86041" y="0"/>
                </a:moveTo>
                <a:cubicBezTo>
                  <a:pt x="87587" y="0"/>
                  <a:pt x="89133" y="336"/>
                  <a:pt x="90545" y="975"/>
                </a:cubicBezTo>
                <a:lnTo>
                  <a:pt x="153865" y="27829"/>
                </a:lnTo>
                <a:cubicBezTo>
                  <a:pt x="161260" y="30955"/>
                  <a:pt x="166772" y="38248"/>
                  <a:pt x="166738" y="47054"/>
                </a:cubicBezTo>
                <a:cubicBezTo>
                  <a:pt x="166570" y="80394"/>
                  <a:pt x="152857" y="141396"/>
                  <a:pt x="94948" y="169124"/>
                </a:cubicBezTo>
                <a:cubicBezTo>
                  <a:pt x="89335" y="171813"/>
                  <a:pt x="82814" y="171813"/>
                  <a:pt x="77202" y="169124"/>
                </a:cubicBezTo>
                <a:cubicBezTo>
                  <a:pt x="19258" y="141396"/>
                  <a:pt x="5579" y="80394"/>
                  <a:pt x="5411" y="47054"/>
                </a:cubicBezTo>
                <a:cubicBezTo>
                  <a:pt x="5378" y="38248"/>
                  <a:pt x="10890" y="30955"/>
                  <a:pt x="18284" y="27829"/>
                </a:cubicBezTo>
                <a:lnTo>
                  <a:pt x="81571" y="975"/>
                </a:lnTo>
                <a:cubicBezTo>
                  <a:pt x="82982" y="336"/>
                  <a:pt x="84495" y="0"/>
                  <a:pt x="86041" y="0"/>
                </a:cubicBezTo>
                <a:close/>
                <a:moveTo>
                  <a:pt x="86041" y="22451"/>
                </a:moveTo>
                <a:lnTo>
                  <a:pt x="86041" y="149530"/>
                </a:lnTo>
                <a:cubicBezTo>
                  <a:pt x="132422" y="127078"/>
                  <a:pt x="144892" y="77336"/>
                  <a:pt x="145194" y="47558"/>
                </a:cubicBezTo>
                <a:lnTo>
                  <a:pt x="86041" y="22485"/>
                </a:lnTo>
                <a:lnTo>
                  <a:pt x="86041" y="22485"/>
                </a:ln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52" name="Text 50"/>
          <p:cNvSpPr/>
          <p:nvPr/>
        </p:nvSpPr>
        <p:spPr>
          <a:xfrm>
            <a:off x="6696028" y="4887125"/>
            <a:ext cx="1221781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9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Validation Layers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377676" y="5265705"/>
            <a:ext cx="2589832" cy="653911"/>
          </a:xfrm>
          <a:custGeom>
            <a:avLst/>
            <a:gdLst/>
            <a:ahLst/>
            <a:cxnLst/>
            <a:rect l="l" t="t" r="r" b="b"/>
            <a:pathLst>
              <a:path w="2589832" h="653911">
                <a:moveTo>
                  <a:pt x="68831" y="0"/>
                </a:moveTo>
                <a:lnTo>
                  <a:pt x="2521001" y="0"/>
                </a:lnTo>
                <a:cubicBezTo>
                  <a:pt x="2559015" y="0"/>
                  <a:pt x="2589832" y="30817"/>
                  <a:pt x="2589832" y="68831"/>
                </a:cubicBezTo>
                <a:lnTo>
                  <a:pt x="2589832" y="585080"/>
                </a:lnTo>
                <a:cubicBezTo>
                  <a:pt x="2589832" y="623095"/>
                  <a:pt x="2559015" y="653911"/>
                  <a:pt x="2521001" y="653911"/>
                </a:cubicBezTo>
                <a:lnTo>
                  <a:pt x="68831" y="653911"/>
                </a:lnTo>
                <a:cubicBezTo>
                  <a:pt x="30817" y="653911"/>
                  <a:pt x="0" y="623095"/>
                  <a:pt x="0" y="585080"/>
                </a:cubicBezTo>
                <a:lnTo>
                  <a:pt x="0" y="68831"/>
                </a:lnTo>
                <a:cubicBezTo>
                  <a:pt x="0" y="30842"/>
                  <a:pt x="30842" y="0"/>
                  <a:pt x="68831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54" name="Shape 52"/>
          <p:cNvSpPr/>
          <p:nvPr/>
        </p:nvSpPr>
        <p:spPr>
          <a:xfrm>
            <a:off x="6498134" y="5411975"/>
            <a:ext cx="120457" cy="120457"/>
          </a:xfrm>
          <a:custGeom>
            <a:avLst/>
            <a:gdLst/>
            <a:ahLst/>
            <a:cxnLst/>
            <a:rect l="l" t="t" r="r" b="b"/>
            <a:pathLst>
              <a:path w="120457" h="120457">
                <a:moveTo>
                  <a:pt x="54700" y="1223"/>
                </a:moveTo>
                <a:cubicBezTo>
                  <a:pt x="58205" y="-400"/>
                  <a:pt x="62252" y="-400"/>
                  <a:pt x="65757" y="1223"/>
                </a:cubicBezTo>
                <a:lnTo>
                  <a:pt x="117187" y="24985"/>
                </a:lnTo>
                <a:cubicBezTo>
                  <a:pt x="119187" y="25903"/>
                  <a:pt x="120457" y="27903"/>
                  <a:pt x="120457" y="30114"/>
                </a:cubicBezTo>
                <a:cubicBezTo>
                  <a:pt x="120457" y="32326"/>
                  <a:pt x="119187" y="34326"/>
                  <a:pt x="117187" y="35243"/>
                </a:cubicBezTo>
                <a:lnTo>
                  <a:pt x="65757" y="59005"/>
                </a:lnTo>
                <a:cubicBezTo>
                  <a:pt x="62252" y="60629"/>
                  <a:pt x="58205" y="60629"/>
                  <a:pt x="54700" y="59005"/>
                </a:cubicBezTo>
                <a:lnTo>
                  <a:pt x="3270" y="35243"/>
                </a:lnTo>
                <a:cubicBezTo>
                  <a:pt x="1270" y="34302"/>
                  <a:pt x="0" y="32302"/>
                  <a:pt x="0" y="30114"/>
                </a:cubicBezTo>
                <a:cubicBezTo>
                  <a:pt x="0" y="27926"/>
                  <a:pt x="1270" y="25903"/>
                  <a:pt x="3270" y="24985"/>
                </a:cubicBezTo>
                <a:lnTo>
                  <a:pt x="54700" y="1223"/>
                </a:lnTo>
                <a:close/>
                <a:moveTo>
                  <a:pt x="11316" y="51383"/>
                </a:moveTo>
                <a:lnTo>
                  <a:pt x="49971" y="69239"/>
                </a:lnTo>
                <a:cubicBezTo>
                  <a:pt x="56488" y="72251"/>
                  <a:pt x="63993" y="72251"/>
                  <a:pt x="70510" y="69239"/>
                </a:cubicBezTo>
                <a:lnTo>
                  <a:pt x="109164" y="51383"/>
                </a:lnTo>
                <a:lnTo>
                  <a:pt x="117187" y="55100"/>
                </a:lnTo>
                <a:cubicBezTo>
                  <a:pt x="119187" y="56017"/>
                  <a:pt x="120457" y="58017"/>
                  <a:pt x="120457" y="60229"/>
                </a:cubicBezTo>
                <a:cubicBezTo>
                  <a:pt x="120457" y="62440"/>
                  <a:pt x="119187" y="64440"/>
                  <a:pt x="117187" y="65357"/>
                </a:cubicBezTo>
                <a:lnTo>
                  <a:pt x="65757" y="89120"/>
                </a:lnTo>
                <a:cubicBezTo>
                  <a:pt x="62252" y="90743"/>
                  <a:pt x="58205" y="90743"/>
                  <a:pt x="54700" y="89120"/>
                </a:cubicBezTo>
                <a:lnTo>
                  <a:pt x="3270" y="65357"/>
                </a:lnTo>
                <a:cubicBezTo>
                  <a:pt x="1270" y="64416"/>
                  <a:pt x="0" y="62417"/>
                  <a:pt x="0" y="60229"/>
                </a:cubicBezTo>
                <a:cubicBezTo>
                  <a:pt x="0" y="58041"/>
                  <a:pt x="1270" y="56017"/>
                  <a:pt x="3270" y="55100"/>
                </a:cubicBezTo>
                <a:lnTo>
                  <a:pt x="11293" y="51383"/>
                </a:lnTo>
                <a:close/>
                <a:moveTo>
                  <a:pt x="3270" y="85214"/>
                </a:moveTo>
                <a:lnTo>
                  <a:pt x="11293" y="81497"/>
                </a:lnTo>
                <a:lnTo>
                  <a:pt x="49947" y="99354"/>
                </a:lnTo>
                <a:cubicBezTo>
                  <a:pt x="56464" y="102365"/>
                  <a:pt x="63969" y="102365"/>
                  <a:pt x="70486" y="99354"/>
                </a:cubicBezTo>
                <a:lnTo>
                  <a:pt x="109141" y="81497"/>
                </a:lnTo>
                <a:lnTo>
                  <a:pt x="117164" y="85214"/>
                </a:lnTo>
                <a:cubicBezTo>
                  <a:pt x="119163" y="86132"/>
                  <a:pt x="120434" y="88131"/>
                  <a:pt x="120434" y="90343"/>
                </a:cubicBezTo>
                <a:cubicBezTo>
                  <a:pt x="120434" y="92554"/>
                  <a:pt x="119163" y="94554"/>
                  <a:pt x="117164" y="95472"/>
                </a:cubicBezTo>
                <a:lnTo>
                  <a:pt x="65734" y="119234"/>
                </a:lnTo>
                <a:cubicBezTo>
                  <a:pt x="62228" y="120857"/>
                  <a:pt x="58182" y="120857"/>
                  <a:pt x="54676" y="119234"/>
                </a:cubicBezTo>
                <a:lnTo>
                  <a:pt x="3270" y="95472"/>
                </a:lnTo>
                <a:cubicBezTo>
                  <a:pt x="1270" y="94531"/>
                  <a:pt x="0" y="92531"/>
                  <a:pt x="0" y="90343"/>
                </a:cubicBezTo>
                <a:cubicBezTo>
                  <a:pt x="0" y="88155"/>
                  <a:pt x="1270" y="86132"/>
                  <a:pt x="3270" y="85214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55" name="Text 53"/>
          <p:cNvSpPr/>
          <p:nvPr/>
        </p:nvSpPr>
        <p:spPr>
          <a:xfrm>
            <a:off x="6700330" y="5368954"/>
            <a:ext cx="378580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Input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480926" y="5644285"/>
            <a:ext cx="2443562" cy="172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Pydantic schema validation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9074414" y="5265705"/>
            <a:ext cx="2589832" cy="653911"/>
          </a:xfrm>
          <a:custGeom>
            <a:avLst/>
            <a:gdLst/>
            <a:ahLst/>
            <a:cxnLst/>
            <a:rect l="l" t="t" r="r" b="b"/>
            <a:pathLst>
              <a:path w="2589832" h="653911">
                <a:moveTo>
                  <a:pt x="68831" y="0"/>
                </a:moveTo>
                <a:lnTo>
                  <a:pt x="2521001" y="0"/>
                </a:lnTo>
                <a:cubicBezTo>
                  <a:pt x="2559015" y="0"/>
                  <a:pt x="2589832" y="30817"/>
                  <a:pt x="2589832" y="68831"/>
                </a:cubicBezTo>
                <a:lnTo>
                  <a:pt x="2589832" y="585080"/>
                </a:lnTo>
                <a:cubicBezTo>
                  <a:pt x="2589832" y="623095"/>
                  <a:pt x="2559015" y="653911"/>
                  <a:pt x="2521001" y="653911"/>
                </a:cubicBezTo>
                <a:lnTo>
                  <a:pt x="68831" y="653911"/>
                </a:lnTo>
                <a:cubicBezTo>
                  <a:pt x="30817" y="653911"/>
                  <a:pt x="0" y="623095"/>
                  <a:pt x="0" y="585080"/>
                </a:cubicBezTo>
                <a:lnTo>
                  <a:pt x="0" y="68831"/>
                </a:lnTo>
                <a:cubicBezTo>
                  <a:pt x="0" y="30842"/>
                  <a:pt x="30842" y="0"/>
                  <a:pt x="68831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58" name="Shape 56"/>
          <p:cNvSpPr/>
          <p:nvPr/>
        </p:nvSpPr>
        <p:spPr>
          <a:xfrm>
            <a:off x="9202400" y="5411975"/>
            <a:ext cx="105400" cy="120457"/>
          </a:xfrm>
          <a:custGeom>
            <a:avLst/>
            <a:gdLst/>
            <a:ahLst/>
            <a:cxnLst/>
            <a:rect l="l" t="t" r="r" b="b"/>
            <a:pathLst>
              <a:path w="105400" h="120457">
                <a:moveTo>
                  <a:pt x="105400" y="48418"/>
                </a:moveTo>
                <a:cubicBezTo>
                  <a:pt x="101918" y="50724"/>
                  <a:pt x="97919" y="52582"/>
                  <a:pt x="93754" y="54065"/>
                </a:cubicBezTo>
                <a:cubicBezTo>
                  <a:pt x="82697" y="58017"/>
                  <a:pt x="68181" y="60229"/>
                  <a:pt x="52700" y="60229"/>
                </a:cubicBezTo>
                <a:cubicBezTo>
                  <a:pt x="37219" y="60229"/>
                  <a:pt x="22680" y="57994"/>
                  <a:pt x="11646" y="54065"/>
                </a:cubicBezTo>
                <a:cubicBezTo>
                  <a:pt x="7505" y="52582"/>
                  <a:pt x="3482" y="50724"/>
                  <a:pt x="0" y="48418"/>
                </a:cubicBezTo>
                <a:lnTo>
                  <a:pt x="0" y="67757"/>
                </a:lnTo>
                <a:cubicBezTo>
                  <a:pt x="0" y="78156"/>
                  <a:pt x="23597" y="86579"/>
                  <a:pt x="52700" y="86579"/>
                </a:cubicBezTo>
                <a:cubicBezTo>
                  <a:pt x="81803" y="86579"/>
                  <a:pt x="105400" y="78156"/>
                  <a:pt x="105400" y="67757"/>
                </a:cubicBezTo>
                <a:lnTo>
                  <a:pt x="105400" y="48418"/>
                </a:lnTo>
                <a:close/>
                <a:moveTo>
                  <a:pt x="105400" y="30114"/>
                </a:moveTo>
                <a:lnTo>
                  <a:pt x="105400" y="18821"/>
                </a:lnTo>
                <a:cubicBezTo>
                  <a:pt x="105400" y="8423"/>
                  <a:pt x="81803" y="0"/>
                  <a:pt x="52700" y="0"/>
                </a:cubicBezTo>
                <a:cubicBezTo>
                  <a:pt x="23597" y="0"/>
                  <a:pt x="0" y="8423"/>
                  <a:pt x="0" y="18821"/>
                </a:cubicBezTo>
                <a:lnTo>
                  <a:pt x="0" y="30114"/>
                </a:lnTo>
                <a:cubicBezTo>
                  <a:pt x="0" y="40513"/>
                  <a:pt x="23597" y="48936"/>
                  <a:pt x="52700" y="48936"/>
                </a:cubicBezTo>
                <a:cubicBezTo>
                  <a:pt x="81803" y="48936"/>
                  <a:pt x="105400" y="40513"/>
                  <a:pt x="105400" y="30114"/>
                </a:cubicBezTo>
                <a:close/>
                <a:moveTo>
                  <a:pt x="93754" y="91708"/>
                </a:moveTo>
                <a:cubicBezTo>
                  <a:pt x="82720" y="95637"/>
                  <a:pt x="68204" y="97872"/>
                  <a:pt x="52700" y="97872"/>
                </a:cubicBezTo>
                <a:cubicBezTo>
                  <a:pt x="37196" y="97872"/>
                  <a:pt x="22680" y="95637"/>
                  <a:pt x="11646" y="91708"/>
                </a:cubicBezTo>
                <a:cubicBezTo>
                  <a:pt x="7505" y="90225"/>
                  <a:pt x="3482" y="88367"/>
                  <a:pt x="0" y="86061"/>
                </a:cubicBezTo>
                <a:lnTo>
                  <a:pt x="0" y="101636"/>
                </a:lnTo>
                <a:cubicBezTo>
                  <a:pt x="0" y="112035"/>
                  <a:pt x="23597" y="120457"/>
                  <a:pt x="52700" y="120457"/>
                </a:cubicBezTo>
                <a:cubicBezTo>
                  <a:pt x="81803" y="120457"/>
                  <a:pt x="105400" y="112035"/>
                  <a:pt x="105400" y="101636"/>
                </a:cubicBezTo>
                <a:lnTo>
                  <a:pt x="105400" y="86061"/>
                </a:lnTo>
                <a:cubicBezTo>
                  <a:pt x="101918" y="88367"/>
                  <a:pt x="97919" y="90225"/>
                  <a:pt x="93754" y="91708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59" name="Text 57"/>
          <p:cNvSpPr/>
          <p:nvPr/>
        </p:nvSpPr>
        <p:spPr>
          <a:xfrm>
            <a:off x="9397068" y="5368954"/>
            <a:ext cx="628099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Database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9177663" y="5644285"/>
            <a:ext cx="2443562" cy="172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Constraint checking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77676" y="6022865"/>
            <a:ext cx="2589832" cy="653911"/>
          </a:xfrm>
          <a:custGeom>
            <a:avLst/>
            <a:gdLst/>
            <a:ahLst/>
            <a:cxnLst/>
            <a:rect l="l" t="t" r="r" b="b"/>
            <a:pathLst>
              <a:path w="2589832" h="653911">
                <a:moveTo>
                  <a:pt x="68831" y="0"/>
                </a:moveTo>
                <a:lnTo>
                  <a:pt x="2521001" y="0"/>
                </a:lnTo>
                <a:cubicBezTo>
                  <a:pt x="2559015" y="0"/>
                  <a:pt x="2589832" y="30817"/>
                  <a:pt x="2589832" y="68831"/>
                </a:cubicBezTo>
                <a:lnTo>
                  <a:pt x="2589832" y="585080"/>
                </a:lnTo>
                <a:cubicBezTo>
                  <a:pt x="2589832" y="623095"/>
                  <a:pt x="2559015" y="653911"/>
                  <a:pt x="2521001" y="653911"/>
                </a:cubicBezTo>
                <a:lnTo>
                  <a:pt x="68831" y="653911"/>
                </a:lnTo>
                <a:cubicBezTo>
                  <a:pt x="30817" y="653911"/>
                  <a:pt x="0" y="623095"/>
                  <a:pt x="0" y="585080"/>
                </a:cubicBezTo>
                <a:lnTo>
                  <a:pt x="0" y="68831"/>
                </a:lnTo>
                <a:cubicBezTo>
                  <a:pt x="0" y="30842"/>
                  <a:pt x="30842" y="0"/>
                  <a:pt x="68831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62" name="Shape 60"/>
          <p:cNvSpPr/>
          <p:nvPr/>
        </p:nvSpPr>
        <p:spPr>
          <a:xfrm>
            <a:off x="6490605" y="6169135"/>
            <a:ext cx="135514" cy="120457"/>
          </a:xfrm>
          <a:custGeom>
            <a:avLst/>
            <a:gdLst/>
            <a:ahLst/>
            <a:cxnLst/>
            <a:rect l="l" t="t" r="r" b="b"/>
            <a:pathLst>
              <a:path w="135514" h="120457">
                <a:moveTo>
                  <a:pt x="58347" y="20704"/>
                </a:moveTo>
                <a:lnTo>
                  <a:pt x="77168" y="20704"/>
                </a:lnTo>
                <a:lnTo>
                  <a:pt x="77168" y="31996"/>
                </a:lnTo>
                <a:lnTo>
                  <a:pt x="58347" y="31996"/>
                </a:lnTo>
                <a:lnTo>
                  <a:pt x="58347" y="20704"/>
                </a:lnTo>
                <a:close/>
                <a:moveTo>
                  <a:pt x="56464" y="7529"/>
                </a:moveTo>
                <a:cubicBezTo>
                  <a:pt x="50230" y="7529"/>
                  <a:pt x="45171" y="12587"/>
                  <a:pt x="45171" y="18821"/>
                </a:cubicBezTo>
                <a:lnTo>
                  <a:pt x="45171" y="33879"/>
                </a:lnTo>
                <a:cubicBezTo>
                  <a:pt x="45171" y="40113"/>
                  <a:pt x="50230" y="45171"/>
                  <a:pt x="56464" y="45171"/>
                </a:cubicBezTo>
                <a:lnTo>
                  <a:pt x="60229" y="45171"/>
                </a:lnTo>
                <a:lnTo>
                  <a:pt x="60229" y="52700"/>
                </a:lnTo>
                <a:lnTo>
                  <a:pt x="7529" y="52700"/>
                </a:lnTo>
                <a:cubicBezTo>
                  <a:pt x="3364" y="52700"/>
                  <a:pt x="0" y="56064"/>
                  <a:pt x="0" y="60229"/>
                </a:cubicBezTo>
                <a:cubicBezTo>
                  <a:pt x="0" y="64393"/>
                  <a:pt x="3364" y="67757"/>
                  <a:pt x="7529" y="67757"/>
                </a:cubicBezTo>
                <a:lnTo>
                  <a:pt x="30114" y="67757"/>
                </a:lnTo>
                <a:lnTo>
                  <a:pt x="30114" y="75286"/>
                </a:lnTo>
                <a:lnTo>
                  <a:pt x="26350" y="75286"/>
                </a:lnTo>
                <a:cubicBezTo>
                  <a:pt x="20115" y="75286"/>
                  <a:pt x="15057" y="80344"/>
                  <a:pt x="15057" y="86579"/>
                </a:cubicBezTo>
                <a:lnTo>
                  <a:pt x="15057" y="101636"/>
                </a:lnTo>
                <a:cubicBezTo>
                  <a:pt x="15057" y="107870"/>
                  <a:pt x="20115" y="112929"/>
                  <a:pt x="26350" y="112929"/>
                </a:cubicBezTo>
                <a:lnTo>
                  <a:pt x="48936" y="112929"/>
                </a:lnTo>
                <a:cubicBezTo>
                  <a:pt x="55170" y="112929"/>
                  <a:pt x="60229" y="107870"/>
                  <a:pt x="60229" y="101636"/>
                </a:cubicBezTo>
                <a:lnTo>
                  <a:pt x="60229" y="86579"/>
                </a:lnTo>
                <a:cubicBezTo>
                  <a:pt x="60229" y="80344"/>
                  <a:pt x="55170" y="75286"/>
                  <a:pt x="48936" y="75286"/>
                </a:cubicBezTo>
                <a:lnTo>
                  <a:pt x="45171" y="75286"/>
                </a:lnTo>
                <a:lnTo>
                  <a:pt x="45171" y="67757"/>
                </a:lnTo>
                <a:lnTo>
                  <a:pt x="90343" y="67757"/>
                </a:lnTo>
                <a:lnTo>
                  <a:pt x="90343" y="75286"/>
                </a:lnTo>
                <a:lnTo>
                  <a:pt x="86579" y="75286"/>
                </a:lnTo>
                <a:cubicBezTo>
                  <a:pt x="80344" y="75286"/>
                  <a:pt x="75286" y="80344"/>
                  <a:pt x="75286" y="86579"/>
                </a:cubicBezTo>
                <a:lnTo>
                  <a:pt x="75286" y="101636"/>
                </a:lnTo>
                <a:cubicBezTo>
                  <a:pt x="75286" y="107870"/>
                  <a:pt x="80344" y="112929"/>
                  <a:pt x="86579" y="112929"/>
                </a:cubicBezTo>
                <a:lnTo>
                  <a:pt x="109164" y="112929"/>
                </a:lnTo>
                <a:cubicBezTo>
                  <a:pt x="115399" y="112929"/>
                  <a:pt x="120457" y="107870"/>
                  <a:pt x="120457" y="101636"/>
                </a:cubicBezTo>
                <a:lnTo>
                  <a:pt x="120457" y="86579"/>
                </a:lnTo>
                <a:cubicBezTo>
                  <a:pt x="120457" y="80344"/>
                  <a:pt x="115399" y="75286"/>
                  <a:pt x="109164" y="75286"/>
                </a:cubicBezTo>
                <a:lnTo>
                  <a:pt x="105400" y="75286"/>
                </a:lnTo>
                <a:lnTo>
                  <a:pt x="105400" y="67757"/>
                </a:lnTo>
                <a:lnTo>
                  <a:pt x="127986" y="67757"/>
                </a:lnTo>
                <a:cubicBezTo>
                  <a:pt x="132150" y="67757"/>
                  <a:pt x="135514" y="64393"/>
                  <a:pt x="135514" y="60229"/>
                </a:cubicBezTo>
                <a:cubicBezTo>
                  <a:pt x="135514" y="56064"/>
                  <a:pt x="132150" y="52700"/>
                  <a:pt x="127986" y="52700"/>
                </a:cubicBezTo>
                <a:lnTo>
                  <a:pt x="75286" y="52700"/>
                </a:lnTo>
                <a:lnTo>
                  <a:pt x="75286" y="45171"/>
                </a:lnTo>
                <a:lnTo>
                  <a:pt x="79050" y="45171"/>
                </a:lnTo>
                <a:cubicBezTo>
                  <a:pt x="85285" y="45171"/>
                  <a:pt x="90343" y="40113"/>
                  <a:pt x="90343" y="33879"/>
                </a:cubicBezTo>
                <a:lnTo>
                  <a:pt x="90343" y="18821"/>
                </a:lnTo>
                <a:cubicBezTo>
                  <a:pt x="90343" y="12587"/>
                  <a:pt x="85285" y="7529"/>
                  <a:pt x="79050" y="7529"/>
                </a:cubicBezTo>
                <a:lnTo>
                  <a:pt x="56464" y="7529"/>
                </a:lnTo>
                <a:close/>
                <a:moveTo>
                  <a:pt x="105400" y="88461"/>
                </a:moveTo>
                <a:lnTo>
                  <a:pt x="107282" y="88461"/>
                </a:lnTo>
                <a:lnTo>
                  <a:pt x="107282" y="99754"/>
                </a:lnTo>
                <a:lnTo>
                  <a:pt x="88461" y="99754"/>
                </a:lnTo>
                <a:lnTo>
                  <a:pt x="88461" y="88461"/>
                </a:lnTo>
                <a:lnTo>
                  <a:pt x="105400" y="88461"/>
                </a:lnTo>
                <a:close/>
                <a:moveTo>
                  <a:pt x="45171" y="88461"/>
                </a:moveTo>
                <a:lnTo>
                  <a:pt x="47054" y="88461"/>
                </a:lnTo>
                <a:lnTo>
                  <a:pt x="47054" y="99754"/>
                </a:lnTo>
                <a:lnTo>
                  <a:pt x="28232" y="99754"/>
                </a:lnTo>
                <a:lnTo>
                  <a:pt x="28232" y="88461"/>
                </a:lnTo>
                <a:lnTo>
                  <a:pt x="45171" y="88461"/>
                </a:ln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63" name="Text 61"/>
          <p:cNvSpPr/>
          <p:nvPr/>
        </p:nvSpPr>
        <p:spPr>
          <a:xfrm>
            <a:off x="6700330" y="6126114"/>
            <a:ext cx="585078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480926" y="6401445"/>
            <a:ext cx="2443562" cy="172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Timeout &amp; retry logic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9074414" y="6022865"/>
            <a:ext cx="2589832" cy="653911"/>
          </a:xfrm>
          <a:custGeom>
            <a:avLst/>
            <a:gdLst/>
            <a:ahLst/>
            <a:cxnLst/>
            <a:rect l="l" t="t" r="r" b="b"/>
            <a:pathLst>
              <a:path w="2589832" h="653911">
                <a:moveTo>
                  <a:pt x="68831" y="0"/>
                </a:moveTo>
                <a:lnTo>
                  <a:pt x="2521001" y="0"/>
                </a:lnTo>
                <a:cubicBezTo>
                  <a:pt x="2559015" y="0"/>
                  <a:pt x="2589832" y="30817"/>
                  <a:pt x="2589832" y="68831"/>
                </a:cubicBezTo>
                <a:lnTo>
                  <a:pt x="2589832" y="585080"/>
                </a:lnTo>
                <a:cubicBezTo>
                  <a:pt x="2589832" y="623095"/>
                  <a:pt x="2559015" y="653911"/>
                  <a:pt x="2521001" y="653911"/>
                </a:cubicBezTo>
                <a:lnTo>
                  <a:pt x="68831" y="653911"/>
                </a:lnTo>
                <a:cubicBezTo>
                  <a:pt x="30817" y="653911"/>
                  <a:pt x="0" y="623095"/>
                  <a:pt x="0" y="585080"/>
                </a:cubicBezTo>
                <a:lnTo>
                  <a:pt x="0" y="68831"/>
                </a:lnTo>
                <a:cubicBezTo>
                  <a:pt x="0" y="30842"/>
                  <a:pt x="30842" y="0"/>
                  <a:pt x="68831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66" name="Shape 64"/>
          <p:cNvSpPr/>
          <p:nvPr/>
        </p:nvSpPr>
        <p:spPr>
          <a:xfrm>
            <a:off x="9187343" y="6169135"/>
            <a:ext cx="135514" cy="120457"/>
          </a:xfrm>
          <a:custGeom>
            <a:avLst/>
            <a:gdLst/>
            <a:ahLst/>
            <a:cxnLst/>
            <a:rect l="l" t="t" r="r" b="b"/>
            <a:pathLst>
              <a:path w="135514" h="120457">
                <a:moveTo>
                  <a:pt x="45171" y="22586"/>
                </a:moveTo>
                <a:cubicBezTo>
                  <a:pt x="45171" y="10117"/>
                  <a:pt x="55288" y="0"/>
                  <a:pt x="67757" y="0"/>
                </a:cubicBezTo>
                <a:cubicBezTo>
                  <a:pt x="80226" y="0"/>
                  <a:pt x="90343" y="10117"/>
                  <a:pt x="90343" y="22586"/>
                </a:cubicBezTo>
                <a:lnTo>
                  <a:pt x="90343" y="23433"/>
                </a:lnTo>
                <a:cubicBezTo>
                  <a:pt x="90343" y="27126"/>
                  <a:pt x="87355" y="30114"/>
                  <a:pt x="83661" y="30114"/>
                </a:cubicBezTo>
                <a:lnTo>
                  <a:pt x="51877" y="30114"/>
                </a:lnTo>
                <a:cubicBezTo>
                  <a:pt x="48183" y="30114"/>
                  <a:pt x="45195" y="27126"/>
                  <a:pt x="45195" y="23433"/>
                </a:cubicBezTo>
                <a:lnTo>
                  <a:pt x="45195" y="22586"/>
                </a:lnTo>
                <a:close/>
                <a:moveTo>
                  <a:pt x="126480" y="25597"/>
                </a:moveTo>
                <a:cubicBezTo>
                  <a:pt x="128974" y="28914"/>
                  <a:pt x="128292" y="33643"/>
                  <a:pt x="124974" y="36137"/>
                </a:cubicBezTo>
                <a:lnTo>
                  <a:pt x="101965" y="53382"/>
                </a:lnTo>
                <a:cubicBezTo>
                  <a:pt x="103212" y="55476"/>
                  <a:pt x="104153" y="57782"/>
                  <a:pt x="104741" y="60229"/>
                </a:cubicBezTo>
                <a:lnTo>
                  <a:pt x="127986" y="60229"/>
                </a:lnTo>
                <a:cubicBezTo>
                  <a:pt x="132150" y="60229"/>
                  <a:pt x="135514" y="63593"/>
                  <a:pt x="135514" y="67757"/>
                </a:cubicBezTo>
                <a:cubicBezTo>
                  <a:pt x="135514" y="71921"/>
                  <a:pt x="132150" y="75286"/>
                  <a:pt x="127986" y="75286"/>
                </a:cubicBezTo>
                <a:lnTo>
                  <a:pt x="105400" y="75286"/>
                </a:lnTo>
                <a:lnTo>
                  <a:pt x="105400" y="82814"/>
                </a:lnTo>
                <a:cubicBezTo>
                  <a:pt x="105400" y="83426"/>
                  <a:pt x="105377" y="84061"/>
                  <a:pt x="105353" y="84673"/>
                </a:cubicBezTo>
                <a:lnTo>
                  <a:pt x="124974" y="99377"/>
                </a:lnTo>
                <a:cubicBezTo>
                  <a:pt x="128292" y="101871"/>
                  <a:pt x="128974" y="106600"/>
                  <a:pt x="126480" y="109917"/>
                </a:cubicBezTo>
                <a:cubicBezTo>
                  <a:pt x="123986" y="113235"/>
                  <a:pt x="119257" y="113917"/>
                  <a:pt x="115940" y="111423"/>
                </a:cubicBezTo>
                <a:lnTo>
                  <a:pt x="101095" y="100295"/>
                </a:lnTo>
                <a:cubicBezTo>
                  <a:pt x="95637" y="110694"/>
                  <a:pt x="85449" y="118222"/>
                  <a:pt x="73404" y="120034"/>
                </a:cubicBezTo>
                <a:lnTo>
                  <a:pt x="73404" y="65875"/>
                </a:lnTo>
                <a:cubicBezTo>
                  <a:pt x="73404" y="62746"/>
                  <a:pt x="70886" y="60229"/>
                  <a:pt x="67757" y="60229"/>
                </a:cubicBezTo>
                <a:cubicBezTo>
                  <a:pt x="64628" y="60229"/>
                  <a:pt x="62111" y="62746"/>
                  <a:pt x="62111" y="65875"/>
                </a:cubicBezTo>
                <a:lnTo>
                  <a:pt x="62111" y="120034"/>
                </a:lnTo>
                <a:cubicBezTo>
                  <a:pt x="50065" y="118222"/>
                  <a:pt x="39878" y="110694"/>
                  <a:pt x="34420" y="100295"/>
                </a:cubicBezTo>
                <a:lnTo>
                  <a:pt x="19574" y="111423"/>
                </a:lnTo>
                <a:cubicBezTo>
                  <a:pt x="16257" y="113917"/>
                  <a:pt x="11528" y="113235"/>
                  <a:pt x="9034" y="109917"/>
                </a:cubicBezTo>
                <a:cubicBezTo>
                  <a:pt x="6540" y="106600"/>
                  <a:pt x="7223" y="101871"/>
                  <a:pt x="10540" y="99377"/>
                </a:cubicBezTo>
                <a:lnTo>
                  <a:pt x="30161" y="84673"/>
                </a:lnTo>
                <a:cubicBezTo>
                  <a:pt x="30138" y="84061"/>
                  <a:pt x="30114" y="83450"/>
                  <a:pt x="30114" y="82814"/>
                </a:cubicBezTo>
                <a:lnTo>
                  <a:pt x="30114" y="75286"/>
                </a:lnTo>
                <a:lnTo>
                  <a:pt x="7529" y="75286"/>
                </a:lnTo>
                <a:cubicBezTo>
                  <a:pt x="3364" y="75286"/>
                  <a:pt x="0" y="71921"/>
                  <a:pt x="0" y="67757"/>
                </a:cubicBezTo>
                <a:cubicBezTo>
                  <a:pt x="0" y="63593"/>
                  <a:pt x="3364" y="60229"/>
                  <a:pt x="7529" y="60229"/>
                </a:cubicBezTo>
                <a:lnTo>
                  <a:pt x="30773" y="60229"/>
                </a:lnTo>
                <a:cubicBezTo>
                  <a:pt x="31361" y="57782"/>
                  <a:pt x="32302" y="55476"/>
                  <a:pt x="33549" y="53382"/>
                </a:cubicBezTo>
                <a:lnTo>
                  <a:pt x="10540" y="36137"/>
                </a:lnTo>
                <a:cubicBezTo>
                  <a:pt x="7223" y="33643"/>
                  <a:pt x="6540" y="28914"/>
                  <a:pt x="9034" y="25597"/>
                </a:cubicBezTo>
                <a:cubicBezTo>
                  <a:pt x="11528" y="22280"/>
                  <a:pt x="16257" y="21598"/>
                  <a:pt x="19574" y="24091"/>
                </a:cubicBezTo>
                <a:lnTo>
                  <a:pt x="45171" y="43289"/>
                </a:lnTo>
                <a:cubicBezTo>
                  <a:pt x="48065" y="42089"/>
                  <a:pt x="51241" y="41407"/>
                  <a:pt x="54582" y="41407"/>
                </a:cubicBezTo>
                <a:lnTo>
                  <a:pt x="80932" y="41407"/>
                </a:lnTo>
                <a:cubicBezTo>
                  <a:pt x="84273" y="41407"/>
                  <a:pt x="87449" y="42066"/>
                  <a:pt x="90343" y="43289"/>
                </a:cubicBezTo>
                <a:lnTo>
                  <a:pt x="115940" y="24091"/>
                </a:lnTo>
                <a:cubicBezTo>
                  <a:pt x="119257" y="21598"/>
                  <a:pt x="123986" y="22280"/>
                  <a:pt x="126480" y="25597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67" name="Text 65"/>
          <p:cNvSpPr/>
          <p:nvPr/>
        </p:nvSpPr>
        <p:spPr>
          <a:xfrm>
            <a:off x="9397068" y="6126114"/>
            <a:ext cx="567870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Runtime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9177663" y="6401445"/>
            <a:ext cx="2443562" cy="172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Try-catch wrappers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010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5941" y="365941"/>
            <a:ext cx="1592388" cy="333333"/>
          </a:xfrm>
          <a:custGeom>
            <a:avLst/>
            <a:gdLst/>
            <a:ahLst/>
            <a:cxnLst/>
            <a:rect l="l" t="t" r="r" b="b"/>
            <a:pathLst>
              <a:path w="1592388" h="333333">
                <a:moveTo>
                  <a:pt x="166666" y="0"/>
                </a:moveTo>
                <a:lnTo>
                  <a:pt x="1425721" y="0"/>
                </a:lnTo>
                <a:cubicBezTo>
                  <a:pt x="1517768" y="0"/>
                  <a:pt x="1592388" y="74619"/>
                  <a:pt x="1592388" y="166666"/>
                </a:cubicBezTo>
                <a:lnTo>
                  <a:pt x="1592388" y="166666"/>
                </a:lnTo>
                <a:cubicBezTo>
                  <a:pt x="1592388" y="258714"/>
                  <a:pt x="1517768" y="333333"/>
                  <a:pt x="1425721" y="333333"/>
                </a:cubicBezTo>
                <a:lnTo>
                  <a:pt x="166666" y="333333"/>
                </a:lnTo>
                <a:cubicBezTo>
                  <a:pt x="74681" y="333333"/>
                  <a:pt x="0" y="258652"/>
                  <a:pt x="0" y="166666"/>
                </a:cubicBezTo>
                <a:lnTo>
                  <a:pt x="0" y="166666"/>
                </a:lnTo>
                <a:cubicBezTo>
                  <a:pt x="0" y="74681"/>
                  <a:pt x="74681" y="0"/>
                  <a:pt x="166666" y="0"/>
                </a:cubicBezTo>
                <a:close/>
              </a:path>
            </a:pathLst>
          </a:custGeom>
          <a:solidFill>
            <a:srgbClr val="00B0FF">
              <a:alpha val="20000"/>
            </a:srgbClr>
          </a:solidFill>
          <a:ln w="10160">
            <a:solidFill>
              <a:srgbClr val="00B0FF">
                <a:alpha val="50196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14492" y="467396"/>
            <a:ext cx="1358126" cy="144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b="1" spc="50" kern="0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13 / Enhancements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2318" y="811598"/>
            <a:ext cx="11684755" cy="434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23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Bonus Features &amp; Future Scope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5941" y="1431161"/>
            <a:ext cx="5614117" cy="3920281"/>
          </a:xfrm>
          <a:custGeom>
            <a:avLst/>
            <a:gdLst/>
            <a:ahLst/>
            <a:cxnLst/>
            <a:rect l="l" t="t" r="r" b="b"/>
            <a:pathLst>
              <a:path w="5614117" h="3920281">
                <a:moveTo>
                  <a:pt x="144933" y="0"/>
                </a:moveTo>
                <a:lnTo>
                  <a:pt x="5469184" y="0"/>
                </a:lnTo>
                <a:cubicBezTo>
                  <a:pt x="5549228" y="0"/>
                  <a:pt x="5614117" y="64889"/>
                  <a:pt x="5614117" y="144933"/>
                </a:cubicBezTo>
                <a:lnTo>
                  <a:pt x="5614117" y="3775348"/>
                </a:lnTo>
                <a:cubicBezTo>
                  <a:pt x="5614117" y="3855392"/>
                  <a:pt x="5549228" y="3920281"/>
                  <a:pt x="5469184" y="3920281"/>
                </a:cubicBezTo>
                <a:lnTo>
                  <a:pt x="144933" y="3920281"/>
                </a:lnTo>
                <a:cubicBezTo>
                  <a:pt x="64889" y="3920281"/>
                  <a:pt x="0" y="3855392"/>
                  <a:pt x="0" y="3775348"/>
                </a:cubicBezTo>
                <a:lnTo>
                  <a:pt x="0" y="144933"/>
                </a:lnTo>
                <a:cubicBezTo>
                  <a:pt x="0" y="64942"/>
                  <a:pt x="64942" y="0"/>
                  <a:pt x="144933" y="0"/>
                </a:cubicBezTo>
                <a:close/>
              </a:path>
            </a:pathLst>
          </a:custGeom>
          <a:gradFill rotWithShape="1" flip="none">
            <a:gsLst>
              <a:gs pos="0">
                <a:srgbClr val="3D5AFE">
                  <a:alpha val="20000"/>
                </a:srgbClr>
              </a:gs>
              <a:gs pos="100000">
                <a:srgbClr val="00B0FF">
                  <a:alpha val="10000"/>
                </a:srgbClr>
              </a:gs>
            </a:gsLst>
            <a:lin ang="2700000" scaled="1"/>
          </a:gradFill>
          <a:ln w="10160">
            <a:solidFill>
              <a:srgbClr val="3D5AFE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6955" y="1652174"/>
            <a:ext cx="507245" cy="507245"/>
          </a:xfrm>
          <a:custGeom>
            <a:avLst/>
            <a:gdLst/>
            <a:ahLst/>
            <a:cxnLst/>
            <a:rect l="l" t="t" r="r" b="b"/>
            <a:pathLst>
              <a:path w="507245" h="507245">
                <a:moveTo>
                  <a:pt x="108698" y="0"/>
                </a:moveTo>
                <a:lnTo>
                  <a:pt x="398548" y="0"/>
                </a:lnTo>
                <a:cubicBezTo>
                  <a:pt x="458580" y="0"/>
                  <a:pt x="507245" y="48666"/>
                  <a:pt x="507245" y="108698"/>
                </a:cubicBezTo>
                <a:lnTo>
                  <a:pt x="507245" y="398548"/>
                </a:lnTo>
                <a:cubicBezTo>
                  <a:pt x="507245" y="458580"/>
                  <a:pt x="458580" y="507245"/>
                  <a:pt x="398548" y="507245"/>
                </a:cubicBezTo>
                <a:lnTo>
                  <a:pt x="108698" y="507245"/>
                </a:lnTo>
                <a:cubicBezTo>
                  <a:pt x="48666" y="507245"/>
                  <a:pt x="0" y="458580"/>
                  <a:pt x="0" y="398548"/>
                </a:cubicBezTo>
                <a:lnTo>
                  <a:pt x="0" y="108698"/>
                </a:lnTo>
                <a:cubicBezTo>
                  <a:pt x="0" y="48706"/>
                  <a:pt x="48706" y="0"/>
                  <a:pt x="108698" y="0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7" name="Shape 5"/>
          <p:cNvSpPr/>
          <p:nvPr/>
        </p:nvSpPr>
        <p:spPr>
          <a:xfrm>
            <a:off x="731882" y="1797101"/>
            <a:ext cx="217391" cy="217391"/>
          </a:xfrm>
          <a:custGeom>
            <a:avLst/>
            <a:gdLst/>
            <a:ahLst/>
            <a:cxnLst/>
            <a:rect l="l" t="t" r="r" b="b"/>
            <a:pathLst>
              <a:path w="217391" h="217391">
                <a:moveTo>
                  <a:pt x="136506" y="29212"/>
                </a:moveTo>
                <a:cubicBezTo>
                  <a:pt x="139733" y="23735"/>
                  <a:pt x="145592" y="20380"/>
                  <a:pt x="151919" y="20380"/>
                </a:cubicBezTo>
                <a:lnTo>
                  <a:pt x="152853" y="20380"/>
                </a:lnTo>
                <a:cubicBezTo>
                  <a:pt x="162236" y="20380"/>
                  <a:pt x="169837" y="27981"/>
                  <a:pt x="169837" y="37364"/>
                </a:cubicBezTo>
                <a:cubicBezTo>
                  <a:pt x="169837" y="46748"/>
                  <a:pt x="162236" y="54348"/>
                  <a:pt x="152853" y="54348"/>
                </a:cubicBezTo>
                <a:lnTo>
                  <a:pt x="121730" y="54348"/>
                </a:lnTo>
                <a:lnTo>
                  <a:pt x="136506" y="29212"/>
                </a:lnTo>
                <a:close/>
                <a:moveTo>
                  <a:pt x="80885" y="29212"/>
                </a:moveTo>
                <a:lnTo>
                  <a:pt x="95660" y="54348"/>
                </a:lnTo>
                <a:lnTo>
                  <a:pt x="64538" y="54348"/>
                </a:lnTo>
                <a:cubicBezTo>
                  <a:pt x="55154" y="54348"/>
                  <a:pt x="47554" y="46748"/>
                  <a:pt x="47554" y="37364"/>
                </a:cubicBezTo>
                <a:cubicBezTo>
                  <a:pt x="47554" y="27981"/>
                  <a:pt x="55154" y="20380"/>
                  <a:pt x="64538" y="20380"/>
                </a:cubicBezTo>
                <a:lnTo>
                  <a:pt x="65472" y="20380"/>
                </a:lnTo>
                <a:cubicBezTo>
                  <a:pt x="71798" y="20380"/>
                  <a:pt x="77700" y="23735"/>
                  <a:pt x="80885" y="29212"/>
                </a:cubicBezTo>
                <a:close/>
                <a:moveTo>
                  <a:pt x="118928" y="18894"/>
                </a:moveTo>
                <a:lnTo>
                  <a:pt x="108695" y="36303"/>
                </a:lnTo>
                <a:lnTo>
                  <a:pt x="98463" y="18894"/>
                </a:lnTo>
                <a:cubicBezTo>
                  <a:pt x="91584" y="7176"/>
                  <a:pt x="79016" y="0"/>
                  <a:pt x="65472" y="0"/>
                </a:cubicBezTo>
                <a:lnTo>
                  <a:pt x="64538" y="0"/>
                </a:lnTo>
                <a:cubicBezTo>
                  <a:pt x="43903" y="0"/>
                  <a:pt x="27174" y="16729"/>
                  <a:pt x="27174" y="37364"/>
                </a:cubicBezTo>
                <a:cubicBezTo>
                  <a:pt x="27174" y="43478"/>
                  <a:pt x="28660" y="49253"/>
                  <a:pt x="31250" y="54348"/>
                </a:cubicBezTo>
                <a:lnTo>
                  <a:pt x="13587" y="54348"/>
                </a:lnTo>
                <a:cubicBezTo>
                  <a:pt x="6072" y="54348"/>
                  <a:pt x="0" y="60419"/>
                  <a:pt x="0" y="67935"/>
                </a:cubicBezTo>
                <a:lnTo>
                  <a:pt x="0" y="81522"/>
                </a:lnTo>
                <a:cubicBezTo>
                  <a:pt x="0" y="89037"/>
                  <a:pt x="6072" y="95108"/>
                  <a:pt x="13587" y="95108"/>
                </a:cubicBezTo>
                <a:lnTo>
                  <a:pt x="203804" y="95108"/>
                </a:lnTo>
                <a:cubicBezTo>
                  <a:pt x="211319" y="95108"/>
                  <a:pt x="217391" y="89037"/>
                  <a:pt x="217391" y="81522"/>
                </a:cubicBezTo>
                <a:lnTo>
                  <a:pt x="217391" y="67935"/>
                </a:lnTo>
                <a:cubicBezTo>
                  <a:pt x="217391" y="60419"/>
                  <a:pt x="211319" y="54348"/>
                  <a:pt x="203804" y="54348"/>
                </a:cubicBezTo>
                <a:lnTo>
                  <a:pt x="186141" y="54348"/>
                </a:lnTo>
                <a:cubicBezTo>
                  <a:pt x="188731" y="49253"/>
                  <a:pt x="190217" y="43478"/>
                  <a:pt x="190217" y="37364"/>
                </a:cubicBezTo>
                <a:cubicBezTo>
                  <a:pt x="190217" y="16729"/>
                  <a:pt x="173488" y="0"/>
                  <a:pt x="152853" y="0"/>
                </a:cubicBezTo>
                <a:lnTo>
                  <a:pt x="151919" y="0"/>
                </a:lnTo>
                <a:cubicBezTo>
                  <a:pt x="138374" y="0"/>
                  <a:pt x="125806" y="7176"/>
                  <a:pt x="118928" y="18852"/>
                </a:cubicBezTo>
                <a:close/>
                <a:moveTo>
                  <a:pt x="203804" y="115489"/>
                </a:moveTo>
                <a:lnTo>
                  <a:pt x="118886" y="115489"/>
                </a:lnTo>
                <a:lnTo>
                  <a:pt x="118886" y="203804"/>
                </a:lnTo>
                <a:lnTo>
                  <a:pt x="176630" y="203804"/>
                </a:lnTo>
                <a:cubicBezTo>
                  <a:pt x="191618" y="203804"/>
                  <a:pt x="203804" y="191618"/>
                  <a:pt x="203804" y="176630"/>
                </a:cubicBezTo>
                <a:lnTo>
                  <a:pt x="203804" y="115489"/>
                </a:lnTo>
                <a:close/>
                <a:moveTo>
                  <a:pt x="98505" y="115489"/>
                </a:moveTo>
                <a:lnTo>
                  <a:pt x="13587" y="115489"/>
                </a:lnTo>
                <a:lnTo>
                  <a:pt x="13587" y="176630"/>
                </a:lnTo>
                <a:cubicBezTo>
                  <a:pt x="13587" y="191618"/>
                  <a:pt x="25773" y="203804"/>
                  <a:pt x="40761" y="203804"/>
                </a:cubicBezTo>
                <a:lnTo>
                  <a:pt x="98505" y="203804"/>
                </a:lnTo>
                <a:lnTo>
                  <a:pt x="98505" y="11548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239128" y="1760869"/>
            <a:ext cx="1594199" cy="289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12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Bonus Features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5071" y="2340578"/>
            <a:ext cx="5153973" cy="833331"/>
          </a:xfrm>
          <a:custGeom>
            <a:avLst/>
            <a:gdLst/>
            <a:ahLst/>
            <a:cxnLst/>
            <a:rect l="l" t="t" r="r" b="b"/>
            <a:pathLst>
              <a:path w="5153973" h="833331">
                <a:moveTo>
                  <a:pt x="36232" y="0"/>
                </a:moveTo>
                <a:lnTo>
                  <a:pt x="5045282" y="0"/>
                </a:lnTo>
                <a:cubicBezTo>
                  <a:pt x="5105310" y="0"/>
                  <a:pt x="5153973" y="48663"/>
                  <a:pt x="5153973" y="108691"/>
                </a:cubicBezTo>
                <a:lnTo>
                  <a:pt x="5153973" y="724640"/>
                </a:lnTo>
                <a:cubicBezTo>
                  <a:pt x="5153973" y="784669"/>
                  <a:pt x="5105310" y="833331"/>
                  <a:pt x="5045282" y="833331"/>
                </a:cubicBezTo>
                <a:lnTo>
                  <a:pt x="36232" y="833331"/>
                </a:lnTo>
                <a:cubicBezTo>
                  <a:pt x="16222" y="833331"/>
                  <a:pt x="0" y="817110"/>
                  <a:pt x="0" y="797100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10" name="Shape 8"/>
          <p:cNvSpPr/>
          <p:nvPr/>
        </p:nvSpPr>
        <p:spPr>
          <a:xfrm>
            <a:off x="605071" y="2340578"/>
            <a:ext cx="36232" cy="833331"/>
          </a:xfrm>
          <a:custGeom>
            <a:avLst/>
            <a:gdLst/>
            <a:ahLst/>
            <a:cxnLst/>
            <a:rect l="l" t="t" r="r" b="b"/>
            <a:pathLst>
              <a:path w="36232" h="833331">
                <a:moveTo>
                  <a:pt x="36232" y="0"/>
                </a:moveTo>
                <a:lnTo>
                  <a:pt x="36232" y="0"/>
                </a:lnTo>
                <a:lnTo>
                  <a:pt x="36232" y="833331"/>
                </a:lnTo>
                <a:lnTo>
                  <a:pt x="36232" y="833331"/>
                </a:lnTo>
                <a:cubicBezTo>
                  <a:pt x="16222" y="833331"/>
                  <a:pt x="0" y="817110"/>
                  <a:pt x="0" y="797100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11" name="Shape 9"/>
          <p:cNvSpPr/>
          <p:nvPr/>
        </p:nvSpPr>
        <p:spPr>
          <a:xfrm>
            <a:off x="768114" y="2521737"/>
            <a:ext cx="226449" cy="181159"/>
          </a:xfrm>
          <a:custGeom>
            <a:avLst/>
            <a:gdLst/>
            <a:ahLst/>
            <a:cxnLst/>
            <a:rect l="l" t="t" r="r" b="b"/>
            <a:pathLst>
              <a:path w="226449" h="181159">
                <a:moveTo>
                  <a:pt x="123804" y="83609"/>
                </a:moveTo>
                <a:lnTo>
                  <a:pt x="100416" y="83609"/>
                </a:lnTo>
                <a:lnTo>
                  <a:pt x="100416" y="62592"/>
                </a:lnTo>
                <a:lnTo>
                  <a:pt x="123804" y="62592"/>
                </a:lnTo>
                <a:lnTo>
                  <a:pt x="123804" y="83609"/>
                </a:lnTo>
                <a:close/>
                <a:moveTo>
                  <a:pt x="123804" y="11322"/>
                </a:moveTo>
                <a:lnTo>
                  <a:pt x="100416" y="11322"/>
                </a:lnTo>
                <a:lnTo>
                  <a:pt x="100416" y="32800"/>
                </a:lnTo>
                <a:lnTo>
                  <a:pt x="123804" y="32800"/>
                </a:lnTo>
                <a:lnTo>
                  <a:pt x="123804" y="11322"/>
                </a:lnTo>
                <a:close/>
                <a:moveTo>
                  <a:pt x="151473" y="62556"/>
                </a:moveTo>
                <a:lnTo>
                  <a:pt x="128085" y="62556"/>
                </a:lnTo>
                <a:lnTo>
                  <a:pt x="128085" y="83574"/>
                </a:lnTo>
                <a:lnTo>
                  <a:pt x="151473" y="83574"/>
                </a:lnTo>
                <a:lnTo>
                  <a:pt x="151473" y="62556"/>
                </a:lnTo>
                <a:close/>
                <a:moveTo>
                  <a:pt x="96170" y="37046"/>
                </a:moveTo>
                <a:lnTo>
                  <a:pt x="72782" y="37046"/>
                </a:lnTo>
                <a:lnTo>
                  <a:pt x="72782" y="58311"/>
                </a:lnTo>
                <a:lnTo>
                  <a:pt x="96170" y="58311"/>
                </a:lnTo>
                <a:lnTo>
                  <a:pt x="96170" y="37046"/>
                </a:lnTo>
                <a:close/>
                <a:moveTo>
                  <a:pt x="123804" y="37046"/>
                </a:moveTo>
                <a:lnTo>
                  <a:pt x="100416" y="37046"/>
                </a:lnTo>
                <a:lnTo>
                  <a:pt x="100416" y="58311"/>
                </a:lnTo>
                <a:lnTo>
                  <a:pt x="123804" y="58311"/>
                </a:lnTo>
                <a:lnTo>
                  <a:pt x="123804" y="37046"/>
                </a:lnTo>
                <a:close/>
                <a:moveTo>
                  <a:pt x="221743" y="72428"/>
                </a:moveTo>
                <a:cubicBezTo>
                  <a:pt x="216648" y="68996"/>
                  <a:pt x="204901" y="67758"/>
                  <a:pt x="195878" y="69456"/>
                </a:cubicBezTo>
                <a:cubicBezTo>
                  <a:pt x="194711" y="60964"/>
                  <a:pt x="189969" y="53569"/>
                  <a:pt x="181336" y="46917"/>
                </a:cubicBezTo>
                <a:lnTo>
                  <a:pt x="176382" y="43627"/>
                </a:lnTo>
                <a:lnTo>
                  <a:pt x="173092" y="48580"/>
                </a:lnTo>
                <a:cubicBezTo>
                  <a:pt x="166581" y="58417"/>
                  <a:pt x="164812" y="74622"/>
                  <a:pt x="171783" y="85307"/>
                </a:cubicBezTo>
                <a:cubicBezTo>
                  <a:pt x="168704" y="86970"/>
                  <a:pt x="162654" y="89235"/>
                  <a:pt x="154657" y="89093"/>
                </a:cubicBezTo>
                <a:lnTo>
                  <a:pt x="849" y="89093"/>
                </a:lnTo>
                <a:cubicBezTo>
                  <a:pt x="-2229" y="107068"/>
                  <a:pt x="2901" y="130420"/>
                  <a:pt x="16418" y="146449"/>
                </a:cubicBezTo>
                <a:cubicBezTo>
                  <a:pt x="29544" y="161982"/>
                  <a:pt x="49217" y="169872"/>
                  <a:pt x="74940" y="169872"/>
                </a:cubicBezTo>
                <a:cubicBezTo>
                  <a:pt x="130633" y="169872"/>
                  <a:pt x="171853" y="144220"/>
                  <a:pt x="191137" y="97621"/>
                </a:cubicBezTo>
                <a:cubicBezTo>
                  <a:pt x="198709" y="97762"/>
                  <a:pt x="215056" y="97656"/>
                  <a:pt x="223441" y="81628"/>
                </a:cubicBezTo>
                <a:cubicBezTo>
                  <a:pt x="223972" y="80743"/>
                  <a:pt x="225776" y="76957"/>
                  <a:pt x="226449" y="75577"/>
                </a:cubicBezTo>
                <a:lnTo>
                  <a:pt x="221743" y="72428"/>
                </a:lnTo>
                <a:close/>
                <a:moveTo>
                  <a:pt x="40902" y="62556"/>
                </a:moveTo>
                <a:lnTo>
                  <a:pt x="17550" y="62556"/>
                </a:lnTo>
                <a:lnTo>
                  <a:pt x="17550" y="83574"/>
                </a:lnTo>
                <a:lnTo>
                  <a:pt x="40938" y="83574"/>
                </a:lnTo>
                <a:lnTo>
                  <a:pt x="40938" y="62556"/>
                </a:lnTo>
                <a:lnTo>
                  <a:pt x="40902" y="62556"/>
                </a:lnTo>
                <a:close/>
                <a:moveTo>
                  <a:pt x="68536" y="62556"/>
                </a:moveTo>
                <a:lnTo>
                  <a:pt x="45148" y="62556"/>
                </a:lnTo>
                <a:lnTo>
                  <a:pt x="45148" y="83574"/>
                </a:lnTo>
                <a:lnTo>
                  <a:pt x="68536" y="83574"/>
                </a:lnTo>
                <a:lnTo>
                  <a:pt x="68536" y="62556"/>
                </a:lnTo>
                <a:close/>
                <a:moveTo>
                  <a:pt x="96170" y="62556"/>
                </a:moveTo>
                <a:lnTo>
                  <a:pt x="72782" y="62556"/>
                </a:lnTo>
                <a:lnTo>
                  <a:pt x="72782" y="83574"/>
                </a:lnTo>
                <a:lnTo>
                  <a:pt x="96170" y="83574"/>
                </a:lnTo>
                <a:lnTo>
                  <a:pt x="96170" y="62556"/>
                </a:lnTo>
                <a:close/>
                <a:moveTo>
                  <a:pt x="68536" y="37046"/>
                </a:moveTo>
                <a:lnTo>
                  <a:pt x="45148" y="37046"/>
                </a:lnTo>
                <a:lnTo>
                  <a:pt x="45148" y="58311"/>
                </a:lnTo>
                <a:lnTo>
                  <a:pt x="68536" y="58311"/>
                </a:lnTo>
                <a:lnTo>
                  <a:pt x="68536" y="37046"/>
                </a:ln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12" name="Text 10"/>
          <p:cNvSpPr/>
          <p:nvPr/>
        </p:nvSpPr>
        <p:spPr>
          <a:xfrm>
            <a:off x="1103258" y="2485505"/>
            <a:ext cx="1041664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Dockerization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68114" y="2811591"/>
            <a:ext cx="4918467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containerization with Docker Compose for easy deployment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05071" y="3318836"/>
            <a:ext cx="5153973" cy="833331"/>
          </a:xfrm>
          <a:custGeom>
            <a:avLst/>
            <a:gdLst/>
            <a:ahLst/>
            <a:cxnLst/>
            <a:rect l="l" t="t" r="r" b="b"/>
            <a:pathLst>
              <a:path w="5153973" h="833331">
                <a:moveTo>
                  <a:pt x="36232" y="0"/>
                </a:moveTo>
                <a:lnTo>
                  <a:pt x="5045282" y="0"/>
                </a:lnTo>
                <a:cubicBezTo>
                  <a:pt x="5105310" y="0"/>
                  <a:pt x="5153973" y="48663"/>
                  <a:pt x="5153973" y="108691"/>
                </a:cubicBezTo>
                <a:lnTo>
                  <a:pt x="5153973" y="724640"/>
                </a:lnTo>
                <a:cubicBezTo>
                  <a:pt x="5153973" y="784669"/>
                  <a:pt x="5105310" y="833331"/>
                  <a:pt x="5045282" y="833331"/>
                </a:cubicBezTo>
                <a:lnTo>
                  <a:pt x="36232" y="833331"/>
                </a:lnTo>
                <a:cubicBezTo>
                  <a:pt x="16222" y="833331"/>
                  <a:pt x="0" y="817110"/>
                  <a:pt x="0" y="797100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15" name="Shape 13"/>
          <p:cNvSpPr/>
          <p:nvPr/>
        </p:nvSpPr>
        <p:spPr>
          <a:xfrm>
            <a:off x="605071" y="3318836"/>
            <a:ext cx="36232" cy="833331"/>
          </a:xfrm>
          <a:custGeom>
            <a:avLst/>
            <a:gdLst/>
            <a:ahLst/>
            <a:cxnLst/>
            <a:rect l="l" t="t" r="r" b="b"/>
            <a:pathLst>
              <a:path w="36232" h="833331">
                <a:moveTo>
                  <a:pt x="36232" y="0"/>
                </a:moveTo>
                <a:lnTo>
                  <a:pt x="36232" y="0"/>
                </a:lnTo>
                <a:lnTo>
                  <a:pt x="36232" y="833331"/>
                </a:lnTo>
                <a:lnTo>
                  <a:pt x="36232" y="833331"/>
                </a:lnTo>
                <a:cubicBezTo>
                  <a:pt x="16222" y="833331"/>
                  <a:pt x="0" y="817110"/>
                  <a:pt x="0" y="797100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16" name="Shape 14"/>
          <p:cNvSpPr/>
          <p:nvPr/>
        </p:nvSpPr>
        <p:spPr>
          <a:xfrm>
            <a:off x="802081" y="3499995"/>
            <a:ext cx="158514" cy="181159"/>
          </a:xfrm>
          <a:custGeom>
            <a:avLst/>
            <a:gdLst/>
            <a:ahLst/>
            <a:cxnLst/>
            <a:rect l="l" t="t" r="r" b="b"/>
            <a:pathLst>
              <a:path w="158514" h="181159">
                <a:moveTo>
                  <a:pt x="135869" y="181159"/>
                </a:moveTo>
                <a:lnTo>
                  <a:pt x="33967" y="181159"/>
                </a:lnTo>
                <a:cubicBezTo>
                  <a:pt x="15215" y="181159"/>
                  <a:pt x="0" y="165944"/>
                  <a:pt x="0" y="147192"/>
                </a:cubicBezTo>
                <a:lnTo>
                  <a:pt x="0" y="33967"/>
                </a:lnTo>
                <a:cubicBezTo>
                  <a:pt x="0" y="15215"/>
                  <a:pt x="15215" y="0"/>
                  <a:pt x="33967" y="0"/>
                </a:cubicBezTo>
                <a:lnTo>
                  <a:pt x="141530" y="0"/>
                </a:lnTo>
                <a:cubicBezTo>
                  <a:pt x="150907" y="0"/>
                  <a:pt x="158514" y="7607"/>
                  <a:pt x="158514" y="16984"/>
                </a:cubicBezTo>
                <a:lnTo>
                  <a:pt x="158514" y="118886"/>
                </a:lnTo>
                <a:cubicBezTo>
                  <a:pt x="158514" y="126281"/>
                  <a:pt x="153773" y="132579"/>
                  <a:pt x="147192" y="134914"/>
                </a:cubicBezTo>
                <a:lnTo>
                  <a:pt x="147192" y="158514"/>
                </a:lnTo>
                <a:cubicBezTo>
                  <a:pt x="153454" y="158514"/>
                  <a:pt x="158514" y="163574"/>
                  <a:pt x="158514" y="169837"/>
                </a:cubicBezTo>
                <a:cubicBezTo>
                  <a:pt x="158514" y="176099"/>
                  <a:pt x="153454" y="181159"/>
                  <a:pt x="147192" y="181159"/>
                </a:cubicBezTo>
                <a:lnTo>
                  <a:pt x="135869" y="181159"/>
                </a:lnTo>
                <a:close/>
                <a:moveTo>
                  <a:pt x="33967" y="135869"/>
                </a:moveTo>
                <a:cubicBezTo>
                  <a:pt x="27705" y="135869"/>
                  <a:pt x="22645" y="140929"/>
                  <a:pt x="22645" y="147192"/>
                </a:cubicBezTo>
                <a:cubicBezTo>
                  <a:pt x="22645" y="153454"/>
                  <a:pt x="27705" y="158514"/>
                  <a:pt x="33967" y="158514"/>
                </a:cubicBezTo>
                <a:lnTo>
                  <a:pt x="124547" y="158514"/>
                </a:lnTo>
                <a:lnTo>
                  <a:pt x="124547" y="135869"/>
                </a:lnTo>
                <a:lnTo>
                  <a:pt x="33967" y="135869"/>
                </a:lnTo>
                <a:close/>
                <a:moveTo>
                  <a:pt x="45290" y="53782"/>
                </a:moveTo>
                <a:cubicBezTo>
                  <a:pt x="45290" y="58487"/>
                  <a:pt x="49076" y="62273"/>
                  <a:pt x="53782" y="62273"/>
                </a:cubicBezTo>
                <a:lnTo>
                  <a:pt x="116055" y="62273"/>
                </a:lnTo>
                <a:cubicBezTo>
                  <a:pt x="120761" y="62273"/>
                  <a:pt x="124547" y="58487"/>
                  <a:pt x="124547" y="53782"/>
                </a:cubicBezTo>
                <a:cubicBezTo>
                  <a:pt x="124547" y="49076"/>
                  <a:pt x="120761" y="45290"/>
                  <a:pt x="116055" y="45290"/>
                </a:cubicBezTo>
                <a:lnTo>
                  <a:pt x="53782" y="45290"/>
                </a:lnTo>
                <a:cubicBezTo>
                  <a:pt x="49076" y="45290"/>
                  <a:pt x="45290" y="49076"/>
                  <a:pt x="45290" y="53782"/>
                </a:cubicBezTo>
                <a:close/>
                <a:moveTo>
                  <a:pt x="53782" y="79257"/>
                </a:moveTo>
                <a:cubicBezTo>
                  <a:pt x="49076" y="79257"/>
                  <a:pt x="45290" y="83043"/>
                  <a:pt x="45290" y="87749"/>
                </a:cubicBezTo>
                <a:cubicBezTo>
                  <a:pt x="45290" y="92455"/>
                  <a:pt x="49076" y="96241"/>
                  <a:pt x="53782" y="96241"/>
                </a:cubicBezTo>
                <a:lnTo>
                  <a:pt x="116055" y="96241"/>
                </a:lnTo>
                <a:cubicBezTo>
                  <a:pt x="120761" y="96241"/>
                  <a:pt x="124547" y="92455"/>
                  <a:pt x="124547" y="87749"/>
                </a:cubicBezTo>
                <a:cubicBezTo>
                  <a:pt x="124547" y="83043"/>
                  <a:pt x="120761" y="79257"/>
                  <a:pt x="116055" y="79257"/>
                </a:cubicBezTo>
                <a:lnTo>
                  <a:pt x="53782" y="79257"/>
                </a:ln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17" name="Text 15"/>
          <p:cNvSpPr/>
          <p:nvPr/>
        </p:nvSpPr>
        <p:spPr>
          <a:xfrm>
            <a:off x="1103258" y="3463763"/>
            <a:ext cx="887679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Swagger UI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68114" y="3789850"/>
            <a:ext cx="4918467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Auto-generated API documentation with interactive testing interface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05071" y="4297095"/>
            <a:ext cx="5153973" cy="833331"/>
          </a:xfrm>
          <a:custGeom>
            <a:avLst/>
            <a:gdLst/>
            <a:ahLst/>
            <a:cxnLst/>
            <a:rect l="l" t="t" r="r" b="b"/>
            <a:pathLst>
              <a:path w="5153973" h="833331">
                <a:moveTo>
                  <a:pt x="36232" y="0"/>
                </a:moveTo>
                <a:lnTo>
                  <a:pt x="5045282" y="0"/>
                </a:lnTo>
                <a:cubicBezTo>
                  <a:pt x="5105310" y="0"/>
                  <a:pt x="5153973" y="48663"/>
                  <a:pt x="5153973" y="108691"/>
                </a:cubicBezTo>
                <a:lnTo>
                  <a:pt x="5153973" y="724640"/>
                </a:lnTo>
                <a:cubicBezTo>
                  <a:pt x="5153973" y="784669"/>
                  <a:pt x="5105310" y="833331"/>
                  <a:pt x="5045282" y="833331"/>
                </a:cubicBezTo>
                <a:lnTo>
                  <a:pt x="36232" y="833331"/>
                </a:lnTo>
                <a:cubicBezTo>
                  <a:pt x="16222" y="833331"/>
                  <a:pt x="0" y="817110"/>
                  <a:pt x="0" y="797100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20" name="Shape 18"/>
          <p:cNvSpPr/>
          <p:nvPr/>
        </p:nvSpPr>
        <p:spPr>
          <a:xfrm>
            <a:off x="605071" y="4297095"/>
            <a:ext cx="36232" cy="833331"/>
          </a:xfrm>
          <a:custGeom>
            <a:avLst/>
            <a:gdLst/>
            <a:ahLst/>
            <a:cxnLst/>
            <a:rect l="l" t="t" r="r" b="b"/>
            <a:pathLst>
              <a:path w="36232" h="833331">
                <a:moveTo>
                  <a:pt x="36232" y="0"/>
                </a:moveTo>
                <a:lnTo>
                  <a:pt x="36232" y="0"/>
                </a:lnTo>
                <a:lnTo>
                  <a:pt x="36232" y="833331"/>
                </a:lnTo>
                <a:lnTo>
                  <a:pt x="36232" y="833331"/>
                </a:lnTo>
                <a:cubicBezTo>
                  <a:pt x="16222" y="833331"/>
                  <a:pt x="0" y="817110"/>
                  <a:pt x="0" y="797100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21" name="Shape 19"/>
          <p:cNvSpPr/>
          <p:nvPr/>
        </p:nvSpPr>
        <p:spPr>
          <a:xfrm>
            <a:off x="779437" y="4478254"/>
            <a:ext cx="203804" cy="181159"/>
          </a:xfrm>
          <a:custGeom>
            <a:avLst/>
            <a:gdLst/>
            <a:ahLst/>
            <a:cxnLst/>
            <a:rect l="l" t="t" r="r" b="b"/>
            <a:pathLst>
              <a:path w="203804" h="181159">
                <a:moveTo>
                  <a:pt x="101902" y="22645"/>
                </a:moveTo>
                <a:cubicBezTo>
                  <a:pt x="139408" y="22645"/>
                  <a:pt x="169837" y="53074"/>
                  <a:pt x="169837" y="90579"/>
                </a:cubicBezTo>
                <a:cubicBezTo>
                  <a:pt x="169837" y="128085"/>
                  <a:pt x="139408" y="158514"/>
                  <a:pt x="101902" y="158514"/>
                </a:cubicBezTo>
                <a:cubicBezTo>
                  <a:pt x="78832" y="158514"/>
                  <a:pt x="58417" y="147015"/>
                  <a:pt x="46139" y="129394"/>
                </a:cubicBezTo>
                <a:cubicBezTo>
                  <a:pt x="42565" y="124264"/>
                  <a:pt x="35489" y="123025"/>
                  <a:pt x="30358" y="126599"/>
                </a:cubicBezTo>
                <a:cubicBezTo>
                  <a:pt x="25228" y="130173"/>
                  <a:pt x="23989" y="137249"/>
                  <a:pt x="27563" y="142380"/>
                </a:cubicBezTo>
                <a:cubicBezTo>
                  <a:pt x="43910" y="165803"/>
                  <a:pt x="71119" y="181159"/>
                  <a:pt x="101902" y="181159"/>
                </a:cubicBezTo>
                <a:cubicBezTo>
                  <a:pt x="151933" y="181159"/>
                  <a:pt x="192481" y="140611"/>
                  <a:pt x="192481" y="90579"/>
                </a:cubicBezTo>
                <a:cubicBezTo>
                  <a:pt x="192481" y="40548"/>
                  <a:pt x="151933" y="0"/>
                  <a:pt x="101902" y="0"/>
                </a:cubicBezTo>
                <a:cubicBezTo>
                  <a:pt x="71579" y="0"/>
                  <a:pt x="44759" y="14896"/>
                  <a:pt x="28306" y="37753"/>
                </a:cubicBezTo>
                <a:lnTo>
                  <a:pt x="28306" y="28306"/>
                </a:lnTo>
                <a:cubicBezTo>
                  <a:pt x="28306" y="22043"/>
                  <a:pt x="23246" y="16984"/>
                  <a:pt x="16984" y="16984"/>
                </a:cubicBezTo>
                <a:cubicBezTo>
                  <a:pt x="10721" y="16984"/>
                  <a:pt x="5661" y="22043"/>
                  <a:pt x="5661" y="28306"/>
                </a:cubicBezTo>
                <a:lnTo>
                  <a:pt x="5661" y="67935"/>
                </a:lnTo>
                <a:cubicBezTo>
                  <a:pt x="5661" y="74197"/>
                  <a:pt x="10721" y="79257"/>
                  <a:pt x="16984" y="79257"/>
                </a:cubicBezTo>
                <a:lnTo>
                  <a:pt x="25688" y="79257"/>
                </a:lnTo>
                <a:cubicBezTo>
                  <a:pt x="25865" y="79257"/>
                  <a:pt x="26042" y="79257"/>
                  <a:pt x="26219" y="79257"/>
                </a:cubicBezTo>
                <a:lnTo>
                  <a:pt x="56648" y="79257"/>
                </a:lnTo>
                <a:cubicBezTo>
                  <a:pt x="62910" y="79257"/>
                  <a:pt x="67970" y="74197"/>
                  <a:pt x="67970" y="67935"/>
                </a:cubicBezTo>
                <a:cubicBezTo>
                  <a:pt x="67970" y="61672"/>
                  <a:pt x="62910" y="56612"/>
                  <a:pt x="56648" y="56612"/>
                </a:cubicBezTo>
                <a:lnTo>
                  <a:pt x="43096" y="56612"/>
                </a:lnTo>
                <a:cubicBezTo>
                  <a:pt x="54808" y="36303"/>
                  <a:pt x="76780" y="22645"/>
                  <a:pt x="101902" y="22645"/>
                </a:cubicBezTo>
                <a:close/>
                <a:moveTo>
                  <a:pt x="110394" y="53782"/>
                </a:moveTo>
                <a:cubicBezTo>
                  <a:pt x="110394" y="49076"/>
                  <a:pt x="106608" y="45290"/>
                  <a:pt x="101902" y="45290"/>
                </a:cubicBezTo>
                <a:cubicBezTo>
                  <a:pt x="97196" y="45290"/>
                  <a:pt x="93410" y="49076"/>
                  <a:pt x="93410" y="53782"/>
                </a:cubicBezTo>
                <a:lnTo>
                  <a:pt x="93410" y="90579"/>
                </a:lnTo>
                <a:cubicBezTo>
                  <a:pt x="93410" y="92844"/>
                  <a:pt x="94295" y="95002"/>
                  <a:pt x="95887" y="96595"/>
                </a:cubicBezTo>
                <a:lnTo>
                  <a:pt x="121362" y="122070"/>
                </a:lnTo>
                <a:cubicBezTo>
                  <a:pt x="124688" y="125396"/>
                  <a:pt x="130066" y="125396"/>
                  <a:pt x="133357" y="122070"/>
                </a:cubicBezTo>
                <a:cubicBezTo>
                  <a:pt x="136648" y="118744"/>
                  <a:pt x="136683" y="113366"/>
                  <a:pt x="133357" y="110075"/>
                </a:cubicBezTo>
                <a:lnTo>
                  <a:pt x="110358" y="87077"/>
                </a:lnTo>
                <a:lnTo>
                  <a:pt x="110358" y="53782"/>
                </a:ln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22" name="Text 20"/>
          <p:cNvSpPr/>
          <p:nvPr/>
        </p:nvSpPr>
        <p:spPr>
          <a:xfrm>
            <a:off x="1103258" y="4442022"/>
            <a:ext cx="1195649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Activity Logging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68114" y="4768108"/>
            <a:ext cx="4918467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audit trail for all user actions and system events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65941" y="5539844"/>
            <a:ext cx="5614117" cy="1021737"/>
          </a:xfrm>
          <a:custGeom>
            <a:avLst/>
            <a:gdLst/>
            <a:ahLst/>
            <a:cxnLst/>
            <a:rect l="l" t="t" r="r" b="b"/>
            <a:pathLst>
              <a:path w="5614117" h="1021737">
                <a:moveTo>
                  <a:pt x="108692" y="0"/>
                </a:moveTo>
                <a:lnTo>
                  <a:pt x="5505425" y="0"/>
                </a:lnTo>
                <a:cubicBezTo>
                  <a:pt x="5565454" y="0"/>
                  <a:pt x="5614117" y="48663"/>
                  <a:pt x="5614117" y="108692"/>
                </a:cubicBezTo>
                <a:lnTo>
                  <a:pt x="5614117" y="913044"/>
                </a:lnTo>
                <a:cubicBezTo>
                  <a:pt x="5614117" y="973073"/>
                  <a:pt x="5565454" y="1021737"/>
                  <a:pt x="5505425" y="1021737"/>
                </a:cubicBezTo>
                <a:lnTo>
                  <a:pt x="108692" y="1021737"/>
                </a:lnTo>
                <a:cubicBezTo>
                  <a:pt x="48663" y="1021737"/>
                  <a:pt x="0" y="973073"/>
                  <a:pt x="0" y="913044"/>
                </a:cubicBezTo>
                <a:lnTo>
                  <a:pt x="0" y="108692"/>
                </a:lnTo>
                <a:cubicBezTo>
                  <a:pt x="0" y="48703"/>
                  <a:pt x="48703" y="0"/>
                  <a:pt x="108692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573368" y="5760856"/>
            <a:ext cx="181159" cy="181159"/>
          </a:xfrm>
          <a:custGeom>
            <a:avLst/>
            <a:gdLst/>
            <a:ahLst/>
            <a:cxnLst/>
            <a:rect l="l" t="t" r="r" b="b"/>
            <a:pathLst>
              <a:path w="181159" h="181159">
                <a:moveTo>
                  <a:pt x="90579" y="181159"/>
                </a:moveTo>
                <a:cubicBezTo>
                  <a:pt x="140572" y="181159"/>
                  <a:pt x="181159" y="140572"/>
                  <a:pt x="181159" y="90579"/>
                </a:cubicBezTo>
                <a:cubicBezTo>
                  <a:pt x="181159" y="40587"/>
                  <a:pt x="140572" y="0"/>
                  <a:pt x="90579" y="0"/>
                </a:cubicBezTo>
                <a:cubicBezTo>
                  <a:pt x="40587" y="0"/>
                  <a:pt x="0" y="40587"/>
                  <a:pt x="0" y="90579"/>
                </a:cubicBezTo>
                <a:cubicBezTo>
                  <a:pt x="0" y="140572"/>
                  <a:pt x="40587" y="181159"/>
                  <a:pt x="90579" y="181159"/>
                </a:cubicBezTo>
                <a:close/>
                <a:moveTo>
                  <a:pt x="120442" y="75259"/>
                </a:moveTo>
                <a:lnTo>
                  <a:pt x="92136" y="120549"/>
                </a:lnTo>
                <a:cubicBezTo>
                  <a:pt x="90650" y="122919"/>
                  <a:pt x="88103" y="124405"/>
                  <a:pt x="85307" y="124547"/>
                </a:cubicBezTo>
                <a:cubicBezTo>
                  <a:pt x="82512" y="124688"/>
                  <a:pt x="79823" y="123415"/>
                  <a:pt x="78160" y="121150"/>
                </a:cubicBezTo>
                <a:lnTo>
                  <a:pt x="61177" y="98505"/>
                </a:lnTo>
                <a:cubicBezTo>
                  <a:pt x="58346" y="94755"/>
                  <a:pt x="59124" y="89447"/>
                  <a:pt x="62875" y="86617"/>
                </a:cubicBezTo>
                <a:cubicBezTo>
                  <a:pt x="66625" y="83786"/>
                  <a:pt x="71933" y="84564"/>
                  <a:pt x="74763" y="88315"/>
                </a:cubicBezTo>
                <a:lnTo>
                  <a:pt x="84317" y="101053"/>
                </a:lnTo>
                <a:lnTo>
                  <a:pt x="106042" y="66272"/>
                </a:lnTo>
                <a:cubicBezTo>
                  <a:pt x="108518" y="62309"/>
                  <a:pt x="113755" y="61070"/>
                  <a:pt x="117753" y="63583"/>
                </a:cubicBezTo>
                <a:cubicBezTo>
                  <a:pt x="121752" y="66095"/>
                  <a:pt x="122955" y="71296"/>
                  <a:pt x="120442" y="75294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26" name="Text 24"/>
          <p:cNvSpPr/>
          <p:nvPr/>
        </p:nvSpPr>
        <p:spPr>
          <a:xfrm>
            <a:off x="885867" y="5724624"/>
            <a:ext cx="1494562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Implemented Extras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50723" y="6086942"/>
            <a:ext cx="996374" cy="289854"/>
          </a:xfrm>
          <a:custGeom>
            <a:avLst/>
            <a:gdLst/>
            <a:ahLst/>
            <a:cxnLst/>
            <a:rect l="l" t="t" r="r" b="b"/>
            <a:pathLst>
              <a:path w="996374" h="289854">
                <a:moveTo>
                  <a:pt x="144927" y="0"/>
                </a:moveTo>
                <a:lnTo>
                  <a:pt x="851447" y="0"/>
                </a:lnTo>
                <a:cubicBezTo>
                  <a:pt x="931488" y="0"/>
                  <a:pt x="996374" y="64886"/>
                  <a:pt x="996374" y="144927"/>
                </a:cubicBezTo>
                <a:lnTo>
                  <a:pt x="996374" y="144927"/>
                </a:lnTo>
                <a:cubicBezTo>
                  <a:pt x="996374" y="224968"/>
                  <a:pt x="931488" y="289854"/>
                  <a:pt x="851447" y="289854"/>
                </a:cubicBezTo>
                <a:lnTo>
                  <a:pt x="144927" y="289854"/>
                </a:lnTo>
                <a:cubicBezTo>
                  <a:pt x="64886" y="289854"/>
                  <a:pt x="0" y="224968"/>
                  <a:pt x="0" y="144927"/>
                </a:cubicBezTo>
                <a:lnTo>
                  <a:pt x="0" y="144927"/>
                </a:lnTo>
                <a:cubicBezTo>
                  <a:pt x="0" y="64886"/>
                  <a:pt x="64886" y="0"/>
                  <a:pt x="144927" y="0"/>
                </a:cubicBezTo>
                <a:close/>
              </a:path>
            </a:pathLst>
          </a:custGeom>
          <a:solidFill>
            <a:srgbClr val="3D5AFE">
              <a:alpha val="2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550723" y="6086942"/>
            <a:ext cx="1059780" cy="289854"/>
          </a:xfrm>
          <a:prstGeom prst="rect">
            <a:avLst/>
          </a:prstGeom>
          <a:noFill/>
          <a:ln/>
        </p:spPr>
        <p:txBody>
          <a:bodyPr wrap="square" lIns="108695" tIns="54348" rIns="108695" bIns="54348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Responsive UI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619901" y="6086942"/>
            <a:ext cx="824273" cy="289854"/>
          </a:xfrm>
          <a:custGeom>
            <a:avLst/>
            <a:gdLst/>
            <a:ahLst/>
            <a:cxnLst/>
            <a:rect l="l" t="t" r="r" b="b"/>
            <a:pathLst>
              <a:path w="824273" h="289854">
                <a:moveTo>
                  <a:pt x="144927" y="0"/>
                </a:moveTo>
                <a:lnTo>
                  <a:pt x="679346" y="0"/>
                </a:lnTo>
                <a:cubicBezTo>
                  <a:pt x="759387" y="0"/>
                  <a:pt x="824273" y="64886"/>
                  <a:pt x="824273" y="144927"/>
                </a:cubicBezTo>
                <a:lnTo>
                  <a:pt x="824273" y="144927"/>
                </a:lnTo>
                <a:cubicBezTo>
                  <a:pt x="824273" y="224968"/>
                  <a:pt x="759387" y="289854"/>
                  <a:pt x="679346" y="289854"/>
                </a:cubicBezTo>
                <a:lnTo>
                  <a:pt x="144927" y="289854"/>
                </a:lnTo>
                <a:cubicBezTo>
                  <a:pt x="64886" y="289854"/>
                  <a:pt x="0" y="224968"/>
                  <a:pt x="0" y="144927"/>
                </a:cubicBezTo>
                <a:lnTo>
                  <a:pt x="0" y="144927"/>
                </a:lnTo>
                <a:cubicBezTo>
                  <a:pt x="0" y="64886"/>
                  <a:pt x="64886" y="0"/>
                  <a:pt x="144927" y="0"/>
                </a:cubicBezTo>
                <a:close/>
              </a:path>
            </a:pathLst>
          </a:custGeom>
          <a:solidFill>
            <a:srgbClr val="00B0FF">
              <a:alpha val="20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619901" y="6086942"/>
            <a:ext cx="887679" cy="289854"/>
          </a:xfrm>
          <a:prstGeom prst="rect">
            <a:avLst/>
          </a:prstGeom>
          <a:noFill/>
          <a:ln/>
        </p:spPr>
        <p:txBody>
          <a:bodyPr wrap="square" lIns="108695" tIns="54348" rIns="108695" bIns="54348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Dark Mode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2515166" y="6086942"/>
            <a:ext cx="860505" cy="289854"/>
          </a:xfrm>
          <a:custGeom>
            <a:avLst/>
            <a:gdLst/>
            <a:ahLst/>
            <a:cxnLst/>
            <a:rect l="l" t="t" r="r" b="b"/>
            <a:pathLst>
              <a:path w="860505" h="289854">
                <a:moveTo>
                  <a:pt x="144927" y="0"/>
                </a:moveTo>
                <a:lnTo>
                  <a:pt x="715578" y="0"/>
                </a:lnTo>
                <a:cubicBezTo>
                  <a:pt x="795619" y="0"/>
                  <a:pt x="860505" y="64886"/>
                  <a:pt x="860505" y="144927"/>
                </a:cubicBezTo>
                <a:lnTo>
                  <a:pt x="860505" y="144927"/>
                </a:lnTo>
                <a:cubicBezTo>
                  <a:pt x="860505" y="224968"/>
                  <a:pt x="795619" y="289854"/>
                  <a:pt x="715578" y="289854"/>
                </a:cubicBezTo>
                <a:lnTo>
                  <a:pt x="144927" y="289854"/>
                </a:lnTo>
                <a:cubicBezTo>
                  <a:pt x="64886" y="289854"/>
                  <a:pt x="0" y="224968"/>
                  <a:pt x="0" y="144927"/>
                </a:cubicBezTo>
                <a:lnTo>
                  <a:pt x="0" y="144927"/>
                </a:lnTo>
                <a:cubicBezTo>
                  <a:pt x="0" y="64886"/>
                  <a:pt x="64886" y="0"/>
                  <a:pt x="144927" y="0"/>
                </a:cubicBezTo>
                <a:close/>
              </a:path>
            </a:pathLst>
          </a:custGeom>
          <a:solidFill>
            <a:srgbClr val="FF3D71">
              <a:alpha val="20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2515166" y="6086942"/>
            <a:ext cx="923911" cy="289854"/>
          </a:xfrm>
          <a:prstGeom prst="rect">
            <a:avLst/>
          </a:prstGeom>
          <a:noFill/>
          <a:ln/>
        </p:spPr>
        <p:txBody>
          <a:bodyPr wrap="square" lIns="108695" tIns="54348" rIns="108695" bIns="54348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FF3D7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Email Alerts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451305" y="6086942"/>
            <a:ext cx="1050722" cy="289854"/>
          </a:xfrm>
          <a:custGeom>
            <a:avLst/>
            <a:gdLst/>
            <a:ahLst/>
            <a:cxnLst/>
            <a:rect l="l" t="t" r="r" b="b"/>
            <a:pathLst>
              <a:path w="1050722" h="289854">
                <a:moveTo>
                  <a:pt x="144927" y="0"/>
                </a:moveTo>
                <a:lnTo>
                  <a:pt x="905795" y="0"/>
                </a:lnTo>
                <a:cubicBezTo>
                  <a:pt x="985836" y="0"/>
                  <a:pt x="1050722" y="64886"/>
                  <a:pt x="1050722" y="144927"/>
                </a:cubicBezTo>
                <a:lnTo>
                  <a:pt x="1050722" y="144927"/>
                </a:lnTo>
                <a:cubicBezTo>
                  <a:pt x="1050722" y="224968"/>
                  <a:pt x="985836" y="289854"/>
                  <a:pt x="905795" y="289854"/>
                </a:cubicBezTo>
                <a:lnTo>
                  <a:pt x="144927" y="289854"/>
                </a:lnTo>
                <a:cubicBezTo>
                  <a:pt x="64886" y="289854"/>
                  <a:pt x="0" y="224968"/>
                  <a:pt x="0" y="144927"/>
                </a:cubicBezTo>
                <a:lnTo>
                  <a:pt x="0" y="144927"/>
                </a:lnTo>
                <a:cubicBezTo>
                  <a:pt x="0" y="64886"/>
                  <a:pt x="64886" y="0"/>
                  <a:pt x="144927" y="0"/>
                </a:cubicBezTo>
                <a:close/>
              </a:path>
            </a:pathLst>
          </a:custGeom>
          <a:solidFill>
            <a:srgbClr val="3D5AFE">
              <a:alpha val="20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3451305" y="6086942"/>
            <a:ext cx="1114128" cy="289854"/>
          </a:xfrm>
          <a:prstGeom prst="rect">
            <a:avLst/>
          </a:prstGeom>
          <a:noFill/>
          <a:ln/>
        </p:spPr>
        <p:txBody>
          <a:bodyPr wrap="square" lIns="108695" tIns="54348" rIns="108695" bIns="54348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Backup System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207300" y="1431161"/>
            <a:ext cx="5614117" cy="3920281"/>
          </a:xfrm>
          <a:custGeom>
            <a:avLst/>
            <a:gdLst/>
            <a:ahLst/>
            <a:cxnLst/>
            <a:rect l="l" t="t" r="r" b="b"/>
            <a:pathLst>
              <a:path w="5614117" h="3920281">
                <a:moveTo>
                  <a:pt x="144933" y="0"/>
                </a:moveTo>
                <a:lnTo>
                  <a:pt x="5469184" y="0"/>
                </a:lnTo>
                <a:cubicBezTo>
                  <a:pt x="5549228" y="0"/>
                  <a:pt x="5614117" y="64889"/>
                  <a:pt x="5614117" y="144933"/>
                </a:cubicBezTo>
                <a:lnTo>
                  <a:pt x="5614117" y="3775348"/>
                </a:lnTo>
                <a:cubicBezTo>
                  <a:pt x="5614117" y="3855392"/>
                  <a:pt x="5549228" y="3920281"/>
                  <a:pt x="5469184" y="3920281"/>
                </a:cubicBezTo>
                <a:lnTo>
                  <a:pt x="144933" y="3920281"/>
                </a:lnTo>
                <a:cubicBezTo>
                  <a:pt x="64889" y="3920281"/>
                  <a:pt x="0" y="3855392"/>
                  <a:pt x="0" y="3775348"/>
                </a:cubicBezTo>
                <a:lnTo>
                  <a:pt x="0" y="144933"/>
                </a:lnTo>
                <a:cubicBezTo>
                  <a:pt x="0" y="64942"/>
                  <a:pt x="64942" y="0"/>
                  <a:pt x="144933" y="0"/>
                </a:cubicBezTo>
                <a:close/>
              </a:path>
            </a:pathLst>
          </a:custGeom>
          <a:gradFill rotWithShape="1" flip="none">
            <a:gsLst>
              <a:gs pos="0">
                <a:srgbClr val="00B0FF">
                  <a:alpha val="20000"/>
                </a:srgbClr>
              </a:gs>
              <a:gs pos="100000">
                <a:srgbClr val="FF3D71">
                  <a:alpha val="10000"/>
                </a:srgbClr>
              </a:gs>
            </a:gsLst>
            <a:lin ang="2700000" scaled="1"/>
          </a:gradFill>
          <a:ln w="10160">
            <a:solidFill>
              <a:srgbClr val="00B0FF">
                <a:alpha val="40000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428314" y="1652174"/>
            <a:ext cx="507245" cy="507245"/>
          </a:xfrm>
          <a:custGeom>
            <a:avLst/>
            <a:gdLst/>
            <a:ahLst/>
            <a:cxnLst/>
            <a:rect l="l" t="t" r="r" b="b"/>
            <a:pathLst>
              <a:path w="507245" h="507245">
                <a:moveTo>
                  <a:pt x="108698" y="0"/>
                </a:moveTo>
                <a:lnTo>
                  <a:pt x="398548" y="0"/>
                </a:lnTo>
                <a:cubicBezTo>
                  <a:pt x="458580" y="0"/>
                  <a:pt x="507245" y="48666"/>
                  <a:pt x="507245" y="108698"/>
                </a:cubicBezTo>
                <a:lnTo>
                  <a:pt x="507245" y="398548"/>
                </a:lnTo>
                <a:cubicBezTo>
                  <a:pt x="507245" y="458580"/>
                  <a:pt x="458580" y="507245"/>
                  <a:pt x="398548" y="507245"/>
                </a:cubicBezTo>
                <a:lnTo>
                  <a:pt x="108698" y="507245"/>
                </a:lnTo>
                <a:cubicBezTo>
                  <a:pt x="48666" y="507245"/>
                  <a:pt x="0" y="458580"/>
                  <a:pt x="0" y="398548"/>
                </a:cubicBezTo>
                <a:lnTo>
                  <a:pt x="0" y="108698"/>
                </a:lnTo>
                <a:cubicBezTo>
                  <a:pt x="0" y="48706"/>
                  <a:pt x="48706" y="0"/>
                  <a:pt x="108698" y="0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37" name="Shape 35"/>
          <p:cNvSpPr/>
          <p:nvPr/>
        </p:nvSpPr>
        <p:spPr>
          <a:xfrm>
            <a:off x="6573241" y="1797101"/>
            <a:ext cx="217391" cy="217391"/>
          </a:xfrm>
          <a:custGeom>
            <a:avLst/>
            <a:gdLst/>
            <a:ahLst/>
            <a:cxnLst/>
            <a:rect l="l" t="t" r="r" b="b"/>
            <a:pathLst>
              <a:path w="217391" h="217391">
                <a:moveTo>
                  <a:pt x="54348" y="135869"/>
                </a:moveTo>
                <a:lnTo>
                  <a:pt x="10402" y="135869"/>
                </a:lnTo>
                <a:cubicBezTo>
                  <a:pt x="-170" y="135869"/>
                  <a:pt x="-6666" y="124363"/>
                  <a:pt x="-1231" y="115277"/>
                </a:cubicBezTo>
                <a:lnTo>
                  <a:pt x="21230" y="77828"/>
                </a:lnTo>
                <a:cubicBezTo>
                  <a:pt x="24924" y="71671"/>
                  <a:pt x="31547" y="67935"/>
                  <a:pt x="38723" y="67935"/>
                </a:cubicBezTo>
                <a:lnTo>
                  <a:pt x="79059" y="67935"/>
                </a:lnTo>
                <a:cubicBezTo>
                  <a:pt x="111370" y="13205"/>
                  <a:pt x="159561" y="10445"/>
                  <a:pt x="191788" y="15158"/>
                </a:cubicBezTo>
                <a:cubicBezTo>
                  <a:pt x="197223" y="15965"/>
                  <a:pt x="201469" y="20211"/>
                  <a:pt x="202233" y="25603"/>
                </a:cubicBezTo>
                <a:cubicBezTo>
                  <a:pt x="206946" y="57829"/>
                  <a:pt x="204186" y="106020"/>
                  <a:pt x="149456" y="138332"/>
                </a:cubicBezTo>
                <a:lnTo>
                  <a:pt x="149456" y="178668"/>
                </a:lnTo>
                <a:cubicBezTo>
                  <a:pt x="149456" y="185844"/>
                  <a:pt x="145720" y="192467"/>
                  <a:pt x="139563" y="196161"/>
                </a:cubicBezTo>
                <a:lnTo>
                  <a:pt x="102114" y="218622"/>
                </a:lnTo>
                <a:cubicBezTo>
                  <a:pt x="93070" y="224057"/>
                  <a:pt x="81522" y="217518"/>
                  <a:pt x="81522" y="206988"/>
                </a:cubicBezTo>
                <a:lnTo>
                  <a:pt x="81522" y="163043"/>
                </a:lnTo>
                <a:cubicBezTo>
                  <a:pt x="81522" y="148055"/>
                  <a:pt x="69336" y="135869"/>
                  <a:pt x="54348" y="135869"/>
                </a:cubicBezTo>
                <a:lnTo>
                  <a:pt x="54305" y="135869"/>
                </a:lnTo>
                <a:close/>
                <a:moveTo>
                  <a:pt x="169837" y="67935"/>
                </a:moveTo>
                <a:cubicBezTo>
                  <a:pt x="169837" y="56686"/>
                  <a:pt x="160704" y="47554"/>
                  <a:pt x="149456" y="47554"/>
                </a:cubicBezTo>
                <a:cubicBezTo>
                  <a:pt x="138208" y="47554"/>
                  <a:pt x="129076" y="56686"/>
                  <a:pt x="129076" y="67935"/>
                </a:cubicBezTo>
                <a:cubicBezTo>
                  <a:pt x="129076" y="79183"/>
                  <a:pt x="138208" y="88315"/>
                  <a:pt x="149456" y="88315"/>
                </a:cubicBezTo>
                <a:cubicBezTo>
                  <a:pt x="160704" y="88315"/>
                  <a:pt x="169837" y="79183"/>
                  <a:pt x="169837" y="6793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8" name="Text 36"/>
          <p:cNvSpPr/>
          <p:nvPr/>
        </p:nvSpPr>
        <p:spPr>
          <a:xfrm>
            <a:off x="7080486" y="1760869"/>
            <a:ext cx="1385866" cy="289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12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Future Scope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446429" y="2340578"/>
            <a:ext cx="5153973" cy="833331"/>
          </a:xfrm>
          <a:custGeom>
            <a:avLst/>
            <a:gdLst/>
            <a:ahLst/>
            <a:cxnLst/>
            <a:rect l="l" t="t" r="r" b="b"/>
            <a:pathLst>
              <a:path w="5153973" h="833331">
                <a:moveTo>
                  <a:pt x="36232" y="0"/>
                </a:moveTo>
                <a:lnTo>
                  <a:pt x="5045282" y="0"/>
                </a:lnTo>
                <a:cubicBezTo>
                  <a:pt x="5105310" y="0"/>
                  <a:pt x="5153973" y="48663"/>
                  <a:pt x="5153973" y="108691"/>
                </a:cubicBezTo>
                <a:lnTo>
                  <a:pt x="5153973" y="724640"/>
                </a:lnTo>
                <a:cubicBezTo>
                  <a:pt x="5153973" y="784669"/>
                  <a:pt x="5105310" y="833331"/>
                  <a:pt x="5045282" y="833331"/>
                </a:cubicBezTo>
                <a:lnTo>
                  <a:pt x="36232" y="833331"/>
                </a:lnTo>
                <a:cubicBezTo>
                  <a:pt x="16222" y="833331"/>
                  <a:pt x="0" y="817110"/>
                  <a:pt x="0" y="797100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40" name="Shape 38"/>
          <p:cNvSpPr/>
          <p:nvPr/>
        </p:nvSpPr>
        <p:spPr>
          <a:xfrm>
            <a:off x="6446429" y="2340578"/>
            <a:ext cx="36232" cy="833331"/>
          </a:xfrm>
          <a:custGeom>
            <a:avLst/>
            <a:gdLst/>
            <a:ahLst/>
            <a:cxnLst/>
            <a:rect l="l" t="t" r="r" b="b"/>
            <a:pathLst>
              <a:path w="36232" h="833331">
                <a:moveTo>
                  <a:pt x="36232" y="0"/>
                </a:moveTo>
                <a:lnTo>
                  <a:pt x="36232" y="0"/>
                </a:lnTo>
                <a:lnTo>
                  <a:pt x="36232" y="833331"/>
                </a:lnTo>
                <a:lnTo>
                  <a:pt x="36232" y="833331"/>
                </a:lnTo>
                <a:cubicBezTo>
                  <a:pt x="16222" y="833331"/>
                  <a:pt x="0" y="817110"/>
                  <a:pt x="0" y="797100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41" name="Shape 39"/>
          <p:cNvSpPr/>
          <p:nvPr/>
        </p:nvSpPr>
        <p:spPr>
          <a:xfrm>
            <a:off x="6632117" y="2521737"/>
            <a:ext cx="181159" cy="181159"/>
          </a:xfrm>
          <a:custGeom>
            <a:avLst/>
            <a:gdLst/>
            <a:ahLst/>
            <a:cxnLst/>
            <a:rect l="l" t="t" r="r" b="b"/>
            <a:pathLst>
              <a:path w="181159" h="181159">
                <a:moveTo>
                  <a:pt x="42459" y="19814"/>
                </a:moveTo>
                <a:cubicBezTo>
                  <a:pt x="42459" y="8881"/>
                  <a:pt x="51340" y="0"/>
                  <a:pt x="62273" y="0"/>
                </a:cubicBezTo>
                <a:lnTo>
                  <a:pt x="70765" y="0"/>
                </a:lnTo>
                <a:cubicBezTo>
                  <a:pt x="77028" y="0"/>
                  <a:pt x="82088" y="5060"/>
                  <a:pt x="82088" y="11322"/>
                </a:cubicBezTo>
                <a:lnTo>
                  <a:pt x="82088" y="169837"/>
                </a:lnTo>
                <a:cubicBezTo>
                  <a:pt x="82088" y="176099"/>
                  <a:pt x="77028" y="181159"/>
                  <a:pt x="70765" y="181159"/>
                </a:cubicBezTo>
                <a:lnTo>
                  <a:pt x="59443" y="181159"/>
                </a:lnTo>
                <a:cubicBezTo>
                  <a:pt x="48899" y="181159"/>
                  <a:pt x="40018" y="173941"/>
                  <a:pt x="37506" y="164175"/>
                </a:cubicBezTo>
                <a:cubicBezTo>
                  <a:pt x="37258" y="164175"/>
                  <a:pt x="37046" y="164175"/>
                  <a:pt x="36798" y="164175"/>
                </a:cubicBezTo>
                <a:cubicBezTo>
                  <a:pt x="21159" y="164175"/>
                  <a:pt x="8492" y="151508"/>
                  <a:pt x="8492" y="135869"/>
                </a:cubicBezTo>
                <a:cubicBezTo>
                  <a:pt x="8492" y="129500"/>
                  <a:pt x="10615" y="123627"/>
                  <a:pt x="14153" y="118886"/>
                </a:cubicBezTo>
                <a:cubicBezTo>
                  <a:pt x="7289" y="113720"/>
                  <a:pt x="2831" y="105511"/>
                  <a:pt x="2831" y="96241"/>
                </a:cubicBezTo>
                <a:cubicBezTo>
                  <a:pt x="2831" y="85307"/>
                  <a:pt x="9058" y="75790"/>
                  <a:pt x="18116" y="71084"/>
                </a:cubicBezTo>
                <a:cubicBezTo>
                  <a:pt x="15604" y="66838"/>
                  <a:pt x="14153" y="61884"/>
                  <a:pt x="14153" y="56612"/>
                </a:cubicBezTo>
                <a:cubicBezTo>
                  <a:pt x="14153" y="40973"/>
                  <a:pt x="26820" y="28306"/>
                  <a:pt x="42459" y="28306"/>
                </a:cubicBezTo>
                <a:lnTo>
                  <a:pt x="42459" y="19814"/>
                </a:lnTo>
                <a:close/>
                <a:moveTo>
                  <a:pt x="138700" y="19814"/>
                </a:moveTo>
                <a:lnTo>
                  <a:pt x="138700" y="28306"/>
                </a:lnTo>
                <a:cubicBezTo>
                  <a:pt x="154339" y="28306"/>
                  <a:pt x="167006" y="40973"/>
                  <a:pt x="167006" y="56612"/>
                </a:cubicBezTo>
                <a:cubicBezTo>
                  <a:pt x="167006" y="61920"/>
                  <a:pt x="165555" y="66873"/>
                  <a:pt x="163043" y="71084"/>
                </a:cubicBezTo>
                <a:cubicBezTo>
                  <a:pt x="172136" y="75790"/>
                  <a:pt x="178328" y="85272"/>
                  <a:pt x="178328" y="96241"/>
                </a:cubicBezTo>
                <a:cubicBezTo>
                  <a:pt x="178328" y="105511"/>
                  <a:pt x="173870" y="113720"/>
                  <a:pt x="167006" y="118886"/>
                </a:cubicBezTo>
                <a:cubicBezTo>
                  <a:pt x="170544" y="123627"/>
                  <a:pt x="172667" y="129500"/>
                  <a:pt x="172667" y="135869"/>
                </a:cubicBezTo>
                <a:cubicBezTo>
                  <a:pt x="172667" y="151508"/>
                  <a:pt x="160000" y="164175"/>
                  <a:pt x="144361" y="164175"/>
                </a:cubicBezTo>
                <a:cubicBezTo>
                  <a:pt x="144113" y="164175"/>
                  <a:pt x="143901" y="164175"/>
                  <a:pt x="143653" y="164175"/>
                </a:cubicBezTo>
                <a:cubicBezTo>
                  <a:pt x="141141" y="173941"/>
                  <a:pt x="132260" y="181159"/>
                  <a:pt x="121716" y="181159"/>
                </a:cubicBezTo>
                <a:lnTo>
                  <a:pt x="110394" y="181159"/>
                </a:lnTo>
                <a:cubicBezTo>
                  <a:pt x="104131" y="181159"/>
                  <a:pt x="99071" y="176099"/>
                  <a:pt x="99071" y="169837"/>
                </a:cubicBezTo>
                <a:lnTo>
                  <a:pt x="99071" y="11322"/>
                </a:lnTo>
                <a:cubicBezTo>
                  <a:pt x="99071" y="5060"/>
                  <a:pt x="104131" y="0"/>
                  <a:pt x="110394" y="0"/>
                </a:cubicBezTo>
                <a:lnTo>
                  <a:pt x="118886" y="0"/>
                </a:lnTo>
                <a:cubicBezTo>
                  <a:pt x="129819" y="0"/>
                  <a:pt x="138700" y="8881"/>
                  <a:pt x="138700" y="19814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42" name="Text 40"/>
          <p:cNvSpPr/>
          <p:nvPr/>
        </p:nvSpPr>
        <p:spPr>
          <a:xfrm>
            <a:off x="6944617" y="2485505"/>
            <a:ext cx="1494562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Motion Detection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609473" y="2811591"/>
            <a:ext cx="4918467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Integrate OpenCV/YOLO for intelligent object detection and alerts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446429" y="3318836"/>
            <a:ext cx="5153973" cy="833331"/>
          </a:xfrm>
          <a:custGeom>
            <a:avLst/>
            <a:gdLst/>
            <a:ahLst/>
            <a:cxnLst/>
            <a:rect l="l" t="t" r="r" b="b"/>
            <a:pathLst>
              <a:path w="5153973" h="833331">
                <a:moveTo>
                  <a:pt x="36232" y="0"/>
                </a:moveTo>
                <a:lnTo>
                  <a:pt x="5045282" y="0"/>
                </a:lnTo>
                <a:cubicBezTo>
                  <a:pt x="5105310" y="0"/>
                  <a:pt x="5153973" y="48663"/>
                  <a:pt x="5153973" y="108691"/>
                </a:cubicBezTo>
                <a:lnTo>
                  <a:pt x="5153973" y="724640"/>
                </a:lnTo>
                <a:cubicBezTo>
                  <a:pt x="5153973" y="784669"/>
                  <a:pt x="5105310" y="833331"/>
                  <a:pt x="5045282" y="833331"/>
                </a:cubicBezTo>
                <a:lnTo>
                  <a:pt x="36232" y="833331"/>
                </a:lnTo>
                <a:cubicBezTo>
                  <a:pt x="16222" y="833331"/>
                  <a:pt x="0" y="817110"/>
                  <a:pt x="0" y="797100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45" name="Shape 43"/>
          <p:cNvSpPr/>
          <p:nvPr/>
        </p:nvSpPr>
        <p:spPr>
          <a:xfrm>
            <a:off x="6446429" y="3318836"/>
            <a:ext cx="36232" cy="833331"/>
          </a:xfrm>
          <a:custGeom>
            <a:avLst/>
            <a:gdLst/>
            <a:ahLst/>
            <a:cxnLst/>
            <a:rect l="l" t="t" r="r" b="b"/>
            <a:pathLst>
              <a:path w="36232" h="833331">
                <a:moveTo>
                  <a:pt x="36232" y="0"/>
                </a:moveTo>
                <a:lnTo>
                  <a:pt x="36232" y="0"/>
                </a:lnTo>
                <a:lnTo>
                  <a:pt x="36232" y="833331"/>
                </a:lnTo>
                <a:lnTo>
                  <a:pt x="36232" y="833331"/>
                </a:lnTo>
                <a:cubicBezTo>
                  <a:pt x="16222" y="833331"/>
                  <a:pt x="0" y="817110"/>
                  <a:pt x="0" y="797100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46" name="Shape 44"/>
          <p:cNvSpPr/>
          <p:nvPr/>
        </p:nvSpPr>
        <p:spPr>
          <a:xfrm>
            <a:off x="6620795" y="3499995"/>
            <a:ext cx="203804" cy="181159"/>
          </a:xfrm>
          <a:custGeom>
            <a:avLst/>
            <a:gdLst/>
            <a:ahLst/>
            <a:cxnLst/>
            <a:rect l="l" t="t" r="r" b="b"/>
            <a:pathLst>
              <a:path w="203804" h="181159">
                <a:moveTo>
                  <a:pt x="0" y="118886"/>
                </a:moveTo>
                <a:cubicBezTo>
                  <a:pt x="0" y="147015"/>
                  <a:pt x="22822" y="169837"/>
                  <a:pt x="50951" y="169837"/>
                </a:cubicBezTo>
                <a:lnTo>
                  <a:pt x="158514" y="169837"/>
                </a:lnTo>
                <a:cubicBezTo>
                  <a:pt x="183530" y="169837"/>
                  <a:pt x="203804" y="149562"/>
                  <a:pt x="203804" y="124547"/>
                </a:cubicBezTo>
                <a:cubicBezTo>
                  <a:pt x="203804" y="106289"/>
                  <a:pt x="193012" y="90544"/>
                  <a:pt x="177444" y="83397"/>
                </a:cubicBezTo>
                <a:cubicBezTo>
                  <a:pt x="179814" y="78762"/>
                  <a:pt x="181159" y="73490"/>
                  <a:pt x="181159" y="67935"/>
                </a:cubicBezTo>
                <a:cubicBezTo>
                  <a:pt x="181159" y="49182"/>
                  <a:pt x="165944" y="33967"/>
                  <a:pt x="147192" y="33967"/>
                </a:cubicBezTo>
                <a:cubicBezTo>
                  <a:pt x="140929" y="33967"/>
                  <a:pt x="135091" y="35666"/>
                  <a:pt x="130066" y="38602"/>
                </a:cubicBezTo>
                <a:cubicBezTo>
                  <a:pt x="121539" y="22397"/>
                  <a:pt x="104520" y="11322"/>
                  <a:pt x="84918" y="11322"/>
                </a:cubicBezTo>
                <a:cubicBezTo>
                  <a:pt x="56789" y="11322"/>
                  <a:pt x="33967" y="34144"/>
                  <a:pt x="33967" y="62273"/>
                </a:cubicBezTo>
                <a:cubicBezTo>
                  <a:pt x="33967" y="65104"/>
                  <a:pt x="34215" y="67899"/>
                  <a:pt x="34640" y="70588"/>
                </a:cubicBezTo>
                <a:cubicBezTo>
                  <a:pt x="14507" y="77382"/>
                  <a:pt x="0" y="96453"/>
                  <a:pt x="0" y="118886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47" name="Text 45"/>
          <p:cNvSpPr/>
          <p:nvPr/>
        </p:nvSpPr>
        <p:spPr>
          <a:xfrm>
            <a:off x="6944617" y="3463763"/>
            <a:ext cx="1077896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Cloud Storage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609473" y="3789850"/>
            <a:ext cx="4918467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AWS S3 integration for scalable recording archival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446429" y="4297095"/>
            <a:ext cx="5153973" cy="833331"/>
          </a:xfrm>
          <a:custGeom>
            <a:avLst/>
            <a:gdLst/>
            <a:ahLst/>
            <a:cxnLst/>
            <a:rect l="l" t="t" r="r" b="b"/>
            <a:pathLst>
              <a:path w="5153973" h="833331">
                <a:moveTo>
                  <a:pt x="36232" y="0"/>
                </a:moveTo>
                <a:lnTo>
                  <a:pt x="5045282" y="0"/>
                </a:lnTo>
                <a:cubicBezTo>
                  <a:pt x="5105310" y="0"/>
                  <a:pt x="5153973" y="48663"/>
                  <a:pt x="5153973" y="108691"/>
                </a:cubicBezTo>
                <a:lnTo>
                  <a:pt x="5153973" y="724640"/>
                </a:lnTo>
                <a:cubicBezTo>
                  <a:pt x="5153973" y="784669"/>
                  <a:pt x="5105310" y="833331"/>
                  <a:pt x="5045282" y="833331"/>
                </a:cubicBezTo>
                <a:lnTo>
                  <a:pt x="36232" y="833331"/>
                </a:lnTo>
                <a:cubicBezTo>
                  <a:pt x="16222" y="833331"/>
                  <a:pt x="0" y="817110"/>
                  <a:pt x="0" y="797100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50" name="Shape 48"/>
          <p:cNvSpPr/>
          <p:nvPr/>
        </p:nvSpPr>
        <p:spPr>
          <a:xfrm>
            <a:off x="6446429" y="4297095"/>
            <a:ext cx="36232" cy="833331"/>
          </a:xfrm>
          <a:custGeom>
            <a:avLst/>
            <a:gdLst/>
            <a:ahLst/>
            <a:cxnLst/>
            <a:rect l="l" t="t" r="r" b="b"/>
            <a:pathLst>
              <a:path w="36232" h="833331">
                <a:moveTo>
                  <a:pt x="36232" y="0"/>
                </a:moveTo>
                <a:lnTo>
                  <a:pt x="36232" y="0"/>
                </a:lnTo>
                <a:lnTo>
                  <a:pt x="36232" y="833331"/>
                </a:lnTo>
                <a:lnTo>
                  <a:pt x="36232" y="833331"/>
                </a:lnTo>
                <a:cubicBezTo>
                  <a:pt x="16222" y="833331"/>
                  <a:pt x="0" y="817110"/>
                  <a:pt x="0" y="797100"/>
                </a:cubicBezTo>
                <a:lnTo>
                  <a:pt x="0" y="36232"/>
                </a:lnTo>
                <a:cubicBezTo>
                  <a:pt x="0" y="16222"/>
                  <a:pt x="16222" y="0"/>
                  <a:pt x="36232" y="0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51" name="Shape 49"/>
          <p:cNvSpPr/>
          <p:nvPr/>
        </p:nvSpPr>
        <p:spPr>
          <a:xfrm>
            <a:off x="6654762" y="4478254"/>
            <a:ext cx="135869" cy="181159"/>
          </a:xfrm>
          <a:custGeom>
            <a:avLst/>
            <a:gdLst/>
            <a:ahLst/>
            <a:cxnLst/>
            <a:rect l="l" t="t" r="r" b="b"/>
            <a:pathLst>
              <a:path w="135869" h="181159">
                <a:moveTo>
                  <a:pt x="5661" y="22645"/>
                </a:moveTo>
                <a:cubicBezTo>
                  <a:pt x="5661" y="10155"/>
                  <a:pt x="15816" y="0"/>
                  <a:pt x="28306" y="0"/>
                </a:cubicBezTo>
                <a:lnTo>
                  <a:pt x="107563" y="0"/>
                </a:lnTo>
                <a:cubicBezTo>
                  <a:pt x="120053" y="0"/>
                  <a:pt x="130208" y="10155"/>
                  <a:pt x="130208" y="22645"/>
                </a:cubicBezTo>
                <a:lnTo>
                  <a:pt x="130208" y="158514"/>
                </a:lnTo>
                <a:cubicBezTo>
                  <a:pt x="130208" y="171004"/>
                  <a:pt x="120053" y="181159"/>
                  <a:pt x="107563" y="181159"/>
                </a:cubicBezTo>
                <a:lnTo>
                  <a:pt x="28306" y="181159"/>
                </a:lnTo>
                <a:cubicBezTo>
                  <a:pt x="15816" y="181159"/>
                  <a:pt x="5661" y="171004"/>
                  <a:pt x="5661" y="158514"/>
                </a:cubicBezTo>
                <a:lnTo>
                  <a:pt x="5661" y="22645"/>
                </a:lnTo>
                <a:close/>
                <a:moveTo>
                  <a:pt x="28306" y="22645"/>
                </a:moveTo>
                <a:lnTo>
                  <a:pt x="28306" y="130208"/>
                </a:lnTo>
                <a:lnTo>
                  <a:pt x="107563" y="130208"/>
                </a:lnTo>
                <a:lnTo>
                  <a:pt x="107563" y="22645"/>
                </a:lnTo>
                <a:lnTo>
                  <a:pt x="28306" y="22645"/>
                </a:lnTo>
                <a:close/>
                <a:moveTo>
                  <a:pt x="67935" y="167006"/>
                </a:moveTo>
                <a:cubicBezTo>
                  <a:pt x="74197" y="167006"/>
                  <a:pt x="79257" y="161946"/>
                  <a:pt x="79257" y="155684"/>
                </a:cubicBezTo>
                <a:cubicBezTo>
                  <a:pt x="79257" y="149421"/>
                  <a:pt x="74197" y="144361"/>
                  <a:pt x="67935" y="144361"/>
                </a:cubicBezTo>
                <a:cubicBezTo>
                  <a:pt x="61672" y="144361"/>
                  <a:pt x="56612" y="149421"/>
                  <a:pt x="56612" y="155684"/>
                </a:cubicBezTo>
                <a:cubicBezTo>
                  <a:pt x="56612" y="161946"/>
                  <a:pt x="61672" y="167006"/>
                  <a:pt x="67935" y="167006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52" name="Text 50"/>
          <p:cNvSpPr/>
          <p:nvPr/>
        </p:nvSpPr>
        <p:spPr>
          <a:xfrm>
            <a:off x="6944617" y="4442022"/>
            <a:ext cx="896737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Mobile App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609473" y="4768108"/>
            <a:ext cx="4918467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React Native app for on-the-go camera monitoring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207300" y="5539844"/>
            <a:ext cx="5614117" cy="1311591"/>
          </a:xfrm>
          <a:custGeom>
            <a:avLst/>
            <a:gdLst/>
            <a:ahLst/>
            <a:cxnLst/>
            <a:rect l="l" t="t" r="r" b="b"/>
            <a:pathLst>
              <a:path w="5614117" h="1311591">
                <a:moveTo>
                  <a:pt x="108692" y="0"/>
                </a:moveTo>
                <a:lnTo>
                  <a:pt x="5505426" y="0"/>
                </a:lnTo>
                <a:cubicBezTo>
                  <a:pt x="5565454" y="0"/>
                  <a:pt x="5614117" y="48663"/>
                  <a:pt x="5614117" y="108692"/>
                </a:cubicBezTo>
                <a:lnTo>
                  <a:pt x="5614117" y="1202900"/>
                </a:lnTo>
                <a:cubicBezTo>
                  <a:pt x="5614117" y="1262928"/>
                  <a:pt x="5565454" y="1311591"/>
                  <a:pt x="5505426" y="1311591"/>
                </a:cubicBezTo>
                <a:lnTo>
                  <a:pt x="108692" y="1311591"/>
                </a:lnTo>
                <a:cubicBezTo>
                  <a:pt x="48663" y="1311591"/>
                  <a:pt x="0" y="1262928"/>
                  <a:pt x="0" y="1202900"/>
                </a:cubicBezTo>
                <a:lnTo>
                  <a:pt x="0" y="108692"/>
                </a:lnTo>
                <a:cubicBezTo>
                  <a:pt x="0" y="48703"/>
                  <a:pt x="48703" y="0"/>
                  <a:pt x="108692" y="0"/>
                </a:cubicBezTo>
                <a:close/>
              </a:path>
            </a:pathLst>
          </a:custGeom>
          <a:gradFill rotWithShape="1" flip="none">
            <a:gsLst>
              <a:gs pos="0">
                <a:srgbClr val="3D5AFE">
                  <a:alpha val="10000"/>
                </a:srgbClr>
              </a:gs>
              <a:gs pos="100000">
                <a:srgbClr val="00B0FF">
                  <a:alpha val="10000"/>
                </a:srgbClr>
              </a:gs>
            </a:gsLst>
            <a:lin ang="0" scaled="1"/>
          </a:gra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6437371" y="5760856"/>
            <a:ext cx="135869" cy="181159"/>
          </a:xfrm>
          <a:custGeom>
            <a:avLst/>
            <a:gdLst/>
            <a:ahLst/>
            <a:cxnLst/>
            <a:rect l="l" t="t" r="r" b="b"/>
            <a:pathLst>
              <a:path w="135869" h="181159">
                <a:moveTo>
                  <a:pt x="103636" y="135869"/>
                </a:moveTo>
                <a:cubicBezTo>
                  <a:pt x="106219" y="127979"/>
                  <a:pt x="111384" y="120832"/>
                  <a:pt x="117223" y="114675"/>
                </a:cubicBezTo>
                <a:cubicBezTo>
                  <a:pt x="128793" y="102503"/>
                  <a:pt x="135869" y="86051"/>
                  <a:pt x="135869" y="67935"/>
                </a:cubicBezTo>
                <a:cubicBezTo>
                  <a:pt x="135869" y="30429"/>
                  <a:pt x="105440" y="0"/>
                  <a:pt x="67935" y="0"/>
                </a:cubicBezTo>
                <a:cubicBezTo>
                  <a:pt x="30429" y="0"/>
                  <a:pt x="0" y="30429"/>
                  <a:pt x="0" y="67935"/>
                </a:cubicBezTo>
                <a:cubicBezTo>
                  <a:pt x="0" y="86051"/>
                  <a:pt x="7077" y="102503"/>
                  <a:pt x="18647" y="114675"/>
                </a:cubicBezTo>
                <a:cubicBezTo>
                  <a:pt x="24485" y="120832"/>
                  <a:pt x="29686" y="127979"/>
                  <a:pt x="32234" y="135869"/>
                </a:cubicBezTo>
                <a:lnTo>
                  <a:pt x="103600" y="135869"/>
                </a:lnTo>
                <a:close/>
                <a:moveTo>
                  <a:pt x="101902" y="152853"/>
                </a:moveTo>
                <a:lnTo>
                  <a:pt x="33967" y="152853"/>
                </a:lnTo>
                <a:lnTo>
                  <a:pt x="33967" y="158514"/>
                </a:lnTo>
                <a:cubicBezTo>
                  <a:pt x="33967" y="174153"/>
                  <a:pt x="46634" y="186820"/>
                  <a:pt x="62273" y="186820"/>
                </a:cubicBezTo>
                <a:lnTo>
                  <a:pt x="73596" y="186820"/>
                </a:lnTo>
                <a:cubicBezTo>
                  <a:pt x="89235" y="186820"/>
                  <a:pt x="101902" y="174153"/>
                  <a:pt x="101902" y="158514"/>
                </a:cubicBezTo>
                <a:lnTo>
                  <a:pt x="101902" y="152853"/>
                </a:lnTo>
                <a:close/>
                <a:moveTo>
                  <a:pt x="65104" y="39629"/>
                </a:moveTo>
                <a:cubicBezTo>
                  <a:pt x="51022" y="39629"/>
                  <a:pt x="39629" y="51022"/>
                  <a:pt x="39629" y="65104"/>
                </a:cubicBezTo>
                <a:cubicBezTo>
                  <a:pt x="39629" y="69810"/>
                  <a:pt x="35843" y="73596"/>
                  <a:pt x="31137" y="73596"/>
                </a:cubicBezTo>
                <a:cubicBezTo>
                  <a:pt x="26431" y="73596"/>
                  <a:pt x="22645" y="69810"/>
                  <a:pt x="22645" y="65104"/>
                </a:cubicBezTo>
                <a:cubicBezTo>
                  <a:pt x="22645" y="41645"/>
                  <a:pt x="41645" y="22645"/>
                  <a:pt x="65104" y="22645"/>
                </a:cubicBezTo>
                <a:cubicBezTo>
                  <a:pt x="69810" y="22645"/>
                  <a:pt x="73596" y="26431"/>
                  <a:pt x="73596" y="31137"/>
                </a:cubicBezTo>
                <a:cubicBezTo>
                  <a:pt x="73596" y="35843"/>
                  <a:pt x="69810" y="39629"/>
                  <a:pt x="65104" y="39629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56" name="Text 54"/>
          <p:cNvSpPr/>
          <p:nvPr/>
        </p:nvSpPr>
        <p:spPr>
          <a:xfrm>
            <a:off x="6727226" y="5724624"/>
            <a:ext cx="1766300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Potential Enhancements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418123" y="6168464"/>
            <a:ext cx="110960" cy="126811"/>
          </a:xfrm>
          <a:custGeom>
            <a:avLst/>
            <a:gdLst/>
            <a:ahLst/>
            <a:cxnLst/>
            <a:rect l="l" t="t" r="r" b="b"/>
            <a:pathLst>
              <a:path w="110960" h="126811">
                <a:moveTo>
                  <a:pt x="7926" y="7926"/>
                </a:moveTo>
                <a:cubicBezTo>
                  <a:pt x="3542" y="7926"/>
                  <a:pt x="0" y="11468"/>
                  <a:pt x="0" y="15851"/>
                </a:cubicBezTo>
                <a:lnTo>
                  <a:pt x="0" y="39629"/>
                </a:lnTo>
                <a:cubicBezTo>
                  <a:pt x="0" y="44012"/>
                  <a:pt x="3542" y="47554"/>
                  <a:pt x="7926" y="47554"/>
                </a:cubicBezTo>
                <a:cubicBezTo>
                  <a:pt x="12310" y="47554"/>
                  <a:pt x="15851" y="44012"/>
                  <a:pt x="15851" y="39629"/>
                </a:cubicBezTo>
                <a:lnTo>
                  <a:pt x="15851" y="23777"/>
                </a:lnTo>
                <a:lnTo>
                  <a:pt x="31703" y="23777"/>
                </a:lnTo>
                <a:cubicBezTo>
                  <a:pt x="36087" y="23777"/>
                  <a:pt x="39629" y="20235"/>
                  <a:pt x="39629" y="15851"/>
                </a:cubicBezTo>
                <a:cubicBezTo>
                  <a:pt x="39629" y="11468"/>
                  <a:pt x="36087" y="7926"/>
                  <a:pt x="31703" y="7926"/>
                </a:cubicBezTo>
                <a:lnTo>
                  <a:pt x="7926" y="7926"/>
                </a:lnTo>
                <a:close/>
                <a:moveTo>
                  <a:pt x="15851" y="87183"/>
                </a:moveTo>
                <a:cubicBezTo>
                  <a:pt x="15851" y="82799"/>
                  <a:pt x="12310" y="79257"/>
                  <a:pt x="7926" y="79257"/>
                </a:cubicBezTo>
                <a:cubicBezTo>
                  <a:pt x="3542" y="79257"/>
                  <a:pt x="0" y="82799"/>
                  <a:pt x="0" y="87183"/>
                </a:cubicBezTo>
                <a:lnTo>
                  <a:pt x="0" y="110960"/>
                </a:lnTo>
                <a:cubicBezTo>
                  <a:pt x="0" y="115344"/>
                  <a:pt x="3542" y="118886"/>
                  <a:pt x="7926" y="118886"/>
                </a:cubicBezTo>
                <a:lnTo>
                  <a:pt x="31703" y="118886"/>
                </a:lnTo>
                <a:cubicBezTo>
                  <a:pt x="36087" y="118886"/>
                  <a:pt x="39629" y="115344"/>
                  <a:pt x="39629" y="110960"/>
                </a:cubicBezTo>
                <a:cubicBezTo>
                  <a:pt x="39629" y="106576"/>
                  <a:pt x="36087" y="103034"/>
                  <a:pt x="31703" y="103034"/>
                </a:cubicBezTo>
                <a:lnTo>
                  <a:pt x="15851" y="103034"/>
                </a:lnTo>
                <a:lnTo>
                  <a:pt x="15851" y="87183"/>
                </a:lnTo>
                <a:close/>
                <a:moveTo>
                  <a:pt x="79257" y="7926"/>
                </a:moveTo>
                <a:cubicBezTo>
                  <a:pt x="74873" y="7926"/>
                  <a:pt x="71331" y="11468"/>
                  <a:pt x="71331" y="15851"/>
                </a:cubicBezTo>
                <a:cubicBezTo>
                  <a:pt x="71331" y="20235"/>
                  <a:pt x="74873" y="23777"/>
                  <a:pt x="79257" y="23777"/>
                </a:cubicBezTo>
                <a:lnTo>
                  <a:pt x="95108" y="23777"/>
                </a:lnTo>
                <a:lnTo>
                  <a:pt x="95108" y="39629"/>
                </a:lnTo>
                <a:cubicBezTo>
                  <a:pt x="95108" y="44012"/>
                  <a:pt x="98650" y="47554"/>
                  <a:pt x="103034" y="47554"/>
                </a:cubicBezTo>
                <a:cubicBezTo>
                  <a:pt x="107418" y="47554"/>
                  <a:pt x="110960" y="44012"/>
                  <a:pt x="110960" y="39629"/>
                </a:cubicBezTo>
                <a:lnTo>
                  <a:pt x="110960" y="15851"/>
                </a:lnTo>
                <a:cubicBezTo>
                  <a:pt x="110960" y="11468"/>
                  <a:pt x="107418" y="7926"/>
                  <a:pt x="103034" y="7926"/>
                </a:cubicBezTo>
                <a:lnTo>
                  <a:pt x="79257" y="7926"/>
                </a:lnTo>
                <a:close/>
                <a:moveTo>
                  <a:pt x="110960" y="87183"/>
                </a:moveTo>
                <a:cubicBezTo>
                  <a:pt x="110960" y="82799"/>
                  <a:pt x="107418" y="79257"/>
                  <a:pt x="103034" y="79257"/>
                </a:cubicBezTo>
                <a:cubicBezTo>
                  <a:pt x="98650" y="79257"/>
                  <a:pt x="95108" y="82799"/>
                  <a:pt x="95108" y="87183"/>
                </a:cubicBezTo>
                <a:lnTo>
                  <a:pt x="95108" y="103034"/>
                </a:lnTo>
                <a:lnTo>
                  <a:pt x="79257" y="103034"/>
                </a:lnTo>
                <a:cubicBezTo>
                  <a:pt x="74873" y="103034"/>
                  <a:pt x="71331" y="106576"/>
                  <a:pt x="71331" y="110960"/>
                </a:cubicBezTo>
                <a:cubicBezTo>
                  <a:pt x="71331" y="115344"/>
                  <a:pt x="74873" y="118886"/>
                  <a:pt x="79257" y="118886"/>
                </a:cubicBezTo>
                <a:lnTo>
                  <a:pt x="103034" y="118886"/>
                </a:lnTo>
                <a:cubicBezTo>
                  <a:pt x="107418" y="118886"/>
                  <a:pt x="110960" y="115344"/>
                  <a:pt x="110960" y="110960"/>
                </a:cubicBezTo>
                <a:lnTo>
                  <a:pt x="110960" y="87183"/>
                </a:ln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58" name="Text 56"/>
          <p:cNvSpPr/>
          <p:nvPr/>
        </p:nvSpPr>
        <p:spPr>
          <a:xfrm>
            <a:off x="6623059" y="6123174"/>
            <a:ext cx="806158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PTZ Control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9095993" y="6168464"/>
            <a:ext cx="110960" cy="126811"/>
          </a:xfrm>
          <a:custGeom>
            <a:avLst/>
            <a:gdLst/>
            <a:ahLst/>
            <a:cxnLst/>
            <a:rect l="l" t="t" r="r" b="b"/>
            <a:pathLst>
              <a:path w="110960" h="126811">
                <a:moveTo>
                  <a:pt x="55480" y="0"/>
                </a:moveTo>
                <a:cubicBezTo>
                  <a:pt x="51096" y="0"/>
                  <a:pt x="47554" y="3542"/>
                  <a:pt x="47554" y="7926"/>
                </a:cubicBezTo>
                <a:lnTo>
                  <a:pt x="47554" y="8718"/>
                </a:lnTo>
                <a:cubicBezTo>
                  <a:pt x="29474" y="12384"/>
                  <a:pt x="15851" y="28384"/>
                  <a:pt x="15851" y="47554"/>
                </a:cubicBezTo>
                <a:lnTo>
                  <a:pt x="15851" y="52929"/>
                </a:lnTo>
                <a:cubicBezTo>
                  <a:pt x="15851" y="64842"/>
                  <a:pt x="11789" y="76409"/>
                  <a:pt x="4359" y="85721"/>
                </a:cubicBezTo>
                <a:lnTo>
                  <a:pt x="1932" y="88743"/>
                </a:lnTo>
                <a:cubicBezTo>
                  <a:pt x="669" y="90304"/>
                  <a:pt x="0" y="92235"/>
                  <a:pt x="0" y="94242"/>
                </a:cubicBezTo>
                <a:cubicBezTo>
                  <a:pt x="0" y="99096"/>
                  <a:pt x="3938" y="103034"/>
                  <a:pt x="8793" y="103034"/>
                </a:cubicBezTo>
                <a:lnTo>
                  <a:pt x="102143" y="103034"/>
                </a:lnTo>
                <a:cubicBezTo>
                  <a:pt x="106997" y="103034"/>
                  <a:pt x="110935" y="99096"/>
                  <a:pt x="110935" y="94242"/>
                </a:cubicBezTo>
                <a:cubicBezTo>
                  <a:pt x="110935" y="92235"/>
                  <a:pt x="110266" y="90304"/>
                  <a:pt x="109003" y="88743"/>
                </a:cubicBezTo>
                <a:lnTo>
                  <a:pt x="106576" y="85721"/>
                </a:lnTo>
                <a:cubicBezTo>
                  <a:pt x="99170" y="76409"/>
                  <a:pt x="95108" y="64842"/>
                  <a:pt x="95108" y="52929"/>
                </a:cubicBezTo>
                <a:lnTo>
                  <a:pt x="95108" y="47554"/>
                </a:lnTo>
                <a:cubicBezTo>
                  <a:pt x="95108" y="28384"/>
                  <a:pt x="81486" y="12384"/>
                  <a:pt x="63406" y="8718"/>
                </a:cubicBezTo>
                <a:lnTo>
                  <a:pt x="63406" y="7926"/>
                </a:lnTo>
                <a:cubicBezTo>
                  <a:pt x="63406" y="3542"/>
                  <a:pt x="59864" y="0"/>
                  <a:pt x="55480" y="0"/>
                </a:cubicBezTo>
                <a:close/>
                <a:moveTo>
                  <a:pt x="40124" y="114923"/>
                </a:moveTo>
                <a:cubicBezTo>
                  <a:pt x="41882" y="121759"/>
                  <a:pt x="48099" y="126811"/>
                  <a:pt x="55480" y="126811"/>
                </a:cubicBezTo>
                <a:cubicBezTo>
                  <a:pt x="62861" y="126811"/>
                  <a:pt x="69077" y="121759"/>
                  <a:pt x="70836" y="114923"/>
                </a:cubicBezTo>
                <a:lnTo>
                  <a:pt x="40124" y="114923"/>
                </a:ln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60" name="Text 58"/>
          <p:cNvSpPr/>
          <p:nvPr/>
        </p:nvSpPr>
        <p:spPr>
          <a:xfrm>
            <a:off x="9300930" y="6123174"/>
            <a:ext cx="1186591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Push Notifications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410198" y="6494550"/>
            <a:ext cx="126811" cy="126811"/>
          </a:xfrm>
          <a:custGeom>
            <a:avLst/>
            <a:gdLst/>
            <a:ahLst/>
            <a:cxnLst/>
            <a:rect l="l" t="t" r="r" b="b"/>
            <a:pathLst>
              <a:path w="126811" h="126811">
                <a:moveTo>
                  <a:pt x="15851" y="15851"/>
                </a:moveTo>
                <a:cubicBezTo>
                  <a:pt x="15851" y="11468"/>
                  <a:pt x="12310" y="7926"/>
                  <a:pt x="7926" y="7926"/>
                </a:cubicBezTo>
                <a:cubicBezTo>
                  <a:pt x="3542" y="7926"/>
                  <a:pt x="0" y="11468"/>
                  <a:pt x="0" y="15851"/>
                </a:cubicBezTo>
                <a:lnTo>
                  <a:pt x="0" y="99071"/>
                </a:lnTo>
                <a:cubicBezTo>
                  <a:pt x="0" y="110019"/>
                  <a:pt x="8867" y="118886"/>
                  <a:pt x="19814" y="118886"/>
                </a:cubicBezTo>
                <a:lnTo>
                  <a:pt x="118886" y="118886"/>
                </a:lnTo>
                <a:cubicBezTo>
                  <a:pt x="123269" y="118886"/>
                  <a:pt x="126811" y="115344"/>
                  <a:pt x="126811" y="110960"/>
                </a:cubicBezTo>
                <a:cubicBezTo>
                  <a:pt x="126811" y="106576"/>
                  <a:pt x="123269" y="103034"/>
                  <a:pt x="118886" y="103034"/>
                </a:cubicBezTo>
                <a:lnTo>
                  <a:pt x="19814" y="103034"/>
                </a:lnTo>
                <a:cubicBezTo>
                  <a:pt x="17635" y="103034"/>
                  <a:pt x="15851" y="101251"/>
                  <a:pt x="15851" y="99071"/>
                </a:cubicBezTo>
                <a:lnTo>
                  <a:pt x="15851" y="15851"/>
                </a:lnTo>
                <a:close/>
                <a:moveTo>
                  <a:pt x="116557" y="37300"/>
                </a:moveTo>
                <a:cubicBezTo>
                  <a:pt x="119653" y="34204"/>
                  <a:pt x="119653" y="29177"/>
                  <a:pt x="116557" y="26081"/>
                </a:cubicBezTo>
                <a:cubicBezTo>
                  <a:pt x="113461" y="22985"/>
                  <a:pt x="108434" y="22985"/>
                  <a:pt x="105338" y="26081"/>
                </a:cubicBezTo>
                <a:lnTo>
                  <a:pt x="79257" y="52186"/>
                </a:lnTo>
                <a:lnTo>
                  <a:pt x="65040" y="37994"/>
                </a:lnTo>
                <a:cubicBezTo>
                  <a:pt x="61944" y="34898"/>
                  <a:pt x="56916" y="34898"/>
                  <a:pt x="53820" y="37994"/>
                </a:cubicBezTo>
                <a:lnTo>
                  <a:pt x="30043" y="61771"/>
                </a:lnTo>
                <a:cubicBezTo>
                  <a:pt x="26947" y="64867"/>
                  <a:pt x="26947" y="69895"/>
                  <a:pt x="30043" y="72991"/>
                </a:cubicBezTo>
                <a:cubicBezTo>
                  <a:pt x="33139" y="76087"/>
                  <a:pt x="38167" y="76087"/>
                  <a:pt x="41263" y="72991"/>
                </a:cubicBezTo>
                <a:lnTo>
                  <a:pt x="59443" y="54811"/>
                </a:lnTo>
                <a:lnTo>
                  <a:pt x="73660" y="69028"/>
                </a:lnTo>
                <a:cubicBezTo>
                  <a:pt x="76756" y="72124"/>
                  <a:pt x="81783" y="72124"/>
                  <a:pt x="84879" y="69028"/>
                </a:cubicBezTo>
                <a:lnTo>
                  <a:pt x="116582" y="37325"/>
                </a:ln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62" name="Text 60"/>
          <p:cNvSpPr/>
          <p:nvPr/>
        </p:nvSpPr>
        <p:spPr>
          <a:xfrm>
            <a:off x="6623059" y="6449260"/>
            <a:ext cx="1367750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Analytics Dashboard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9072216" y="6494550"/>
            <a:ext cx="158514" cy="126811"/>
          </a:xfrm>
          <a:custGeom>
            <a:avLst/>
            <a:gdLst/>
            <a:ahLst/>
            <a:cxnLst/>
            <a:rect l="l" t="t" r="r" b="b"/>
            <a:pathLst>
              <a:path w="158514" h="126811">
                <a:moveTo>
                  <a:pt x="79257" y="3963"/>
                </a:moveTo>
                <a:cubicBezTo>
                  <a:pt x="93474" y="3963"/>
                  <a:pt x="105016" y="15505"/>
                  <a:pt x="105016" y="29721"/>
                </a:cubicBezTo>
                <a:cubicBezTo>
                  <a:pt x="105016" y="43938"/>
                  <a:pt x="93474" y="55480"/>
                  <a:pt x="79257" y="55480"/>
                </a:cubicBezTo>
                <a:cubicBezTo>
                  <a:pt x="65041" y="55480"/>
                  <a:pt x="53499" y="43938"/>
                  <a:pt x="53499" y="29721"/>
                </a:cubicBezTo>
                <a:cubicBezTo>
                  <a:pt x="53499" y="15505"/>
                  <a:pt x="65041" y="3963"/>
                  <a:pt x="79257" y="3963"/>
                </a:cubicBezTo>
                <a:close/>
                <a:moveTo>
                  <a:pt x="23777" y="21796"/>
                </a:moveTo>
                <a:cubicBezTo>
                  <a:pt x="33619" y="21796"/>
                  <a:pt x="41610" y="29786"/>
                  <a:pt x="41610" y="39629"/>
                </a:cubicBezTo>
                <a:cubicBezTo>
                  <a:pt x="41610" y="49471"/>
                  <a:pt x="33619" y="57461"/>
                  <a:pt x="23777" y="57461"/>
                </a:cubicBezTo>
                <a:cubicBezTo>
                  <a:pt x="13935" y="57461"/>
                  <a:pt x="5944" y="49471"/>
                  <a:pt x="5944" y="39629"/>
                </a:cubicBezTo>
                <a:cubicBezTo>
                  <a:pt x="5944" y="29786"/>
                  <a:pt x="13935" y="21796"/>
                  <a:pt x="23777" y="21796"/>
                </a:cubicBezTo>
                <a:close/>
                <a:moveTo>
                  <a:pt x="0" y="103034"/>
                </a:moveTo>
                <a:cubicBezTo>
                  <a:pt x="0" y="85523"/>
                  <a:pt x="14192" y="71331"/>
                  <a:pt x="31703" y="71331"/>
                </a:cubicBezTo>
                <a:cubicBezTo>
                  <a:pt x="34873" y="71331"/>
                  <a:pt x="37944" y="71802"/>
                  <a:pt x="40842" y="72669"/>
                </a:cubicBezTo>
                <a:cubicBezTo>
                  <a:pt x="32694" y="81783"/>
                  <a:pt x="27740" y="93821"/>
                  <a:pt x="27740" y="106997"/>
                </a:cubicBezTo>
                <a:lnTo>
                  <a:pt x="27740" y="110960"/>
                </a:lnTo>
                <a:cubicBezTo>
                  <a:pt x="27740" y="113783"/>
                  <a:pt x="28334" y="116458"/>
                  <a:pt x="29399" y="118886"/>
                </a:cubicBezTo>
                <a:lnTo>
                  <a:pt x="7926" y="118886"/>
                </a:lnTo>
                <a:cubicBezTo>
                  <a:pt x="3542" y="118886"/>
                  <a:pt x="0" y="115344"/>
                  <a:pt x="0" y="110960"/>
                </a:cubicBezTo>
                <a:lnTo>
                  <a:pt x="0" y="103034"/>
                </a:lnTo>
                <a:close/>
                <a:moveTo>
                  <a:pt x="129115" y="118886"/>
                </a:moveTo>
                <a:cubicBezTo>
                  <a:pt x="130180" y="116458"/>
                  <a:pt x="130774" y="113783"/>
                  <a:pt x="130774" y="110960"/>
                </a:cubicBezTo>
                <a:lnTo>
                  <a:pt x="130774" y="106997"/>
                </a:lnTo>
                <a:cubicBezTo>
                  <a:pt x="130774" y="93821"/>
                  <a:pt x="125821" y="81783"/>
                  <a:pt x="117672" y="72669"/>
                </a:cubicBezTo>
                <a:cubicBezTo>
                  <a:pt x="120570" y="71802"/>
                  <a:pt x="123641" y="71331"/>
                  <a:pt x="126811" y="71331"/>
                </a:cubicBezTo>
                <a:cubicBezTo>
                  <a:pt x="144322" y="71331"/>
                  <a:pt x="158514" y="85523"/>
                  <a:pt x="158514" y="103034"/>
                </a:cubicBezTo>
                <a:lnTo>
                  <a:pt x="158514" y="110960"/>
                </a:lnTo>
                <a:cubicBezTo>
                  <a:pt x="158514" y="115344"/>
                  <a:pt x="154972" y="118886"/>
                  <a:pt x="150588" y="118886"/>
                </a:cubicBezTo>
                <a:lnTo>
                  <a:pt x="129115" y="118886"/>
                </a:lnTo>
                <a:close/>
                <a:moveTo>
                  <a:pt x="116904" y="39629"/>
                </a:moveTo>
                <a:cubicBezTo>
                  <a:pt x="116904" y="29786"/>
                  <a:pt x="124895" y="21796"/>
                  <a:pt x="134737" y="21796"/>
                </a:cubicBezTo>
                <a:cubicBezTo>
                  <a:pt x="144579" y="21796"/>
                  <a:pt x="152570" y="29786"/>
                  <a:pt x="152570" y="39629"/>
                </a:cubicBezTo>
                <a:cubicBezTo>
                  <a:pt x="152570" y="49471"/>
                  <a:pt x="144579" y="57461"/>
                  <a:pt x="134737" y="57461"/>
                </a:cubicBezTo>
                <a:cubicBezTo>
                  <a:pt x="124895" y="57461"/>
                  <a:pt x="116904" y="49471"/>
                  <a:pt x="116904" y="39629"/>
                </a:cubicBezTo>
                <a:close/>
                <a:moveTo>
                  <a:pt x="39629" y="106997"/>
                </a:moveTo>
                <a:cubicBezTo>
                  <a:pt x="39629" y="85102"/>
                  <a:pt x="57362" y="67368"/>
                  <a:pt x="79257" y="67368"/>
                </a:cubicBezTo>
                <a:cubicBezTo>
                  <a:pt x="101152" y="67368"/>
                  <a:pt x="118886" y="85102"/>
                  <a:pt x="118886" y="106997"/>
                </a:cubicBezTo>
                <a:lnTo>
                  <a:pt x="118886" y="110960"/>
                </a:lnTo>
                <a:cubicBezTo>
                  <a:pt x="118886" y="115344"/>
                  <a:pt x="115344" y="118886"/>
                  <a:pt x="110960" y="118886"/>
                </a:cubicBezTo>
                <a:lnTo>
                  <a:pt x="47554" y="118886"/>
                </a:lnTo>
                <a:cubicBezTo>
                  <a:pt x="43170" y="118886"/>
                  <a:pt x="39629" y="115344"/>
                  <a:pt x="39629" y="110960"/>
                </a:cubicBezTo>
                <a:lnTo>
                  <a:pt x="39629" y="106997"/>
                </a:ln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64" name="Text 62"/>
          <p:cNvSpPr/>
          <p:nvPr/>
        </p:nvSpPr>
        <p:spPr>
          <a:xfrm>
            <a:off x="9300930" y="6449260"/>
            <a:ext cx="887679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Multi-Tenant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010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dn.dribbble.com/2511533f599ef620c6c553b4fab4e66b6a41229d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9964" b="9964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01012">
                  <a:alpha val="95000"/>
                </a:srgbClr>
              </a:gs>
              <a:gs pos="50000">
                <a:srgbClr val="101012">
                  <a:alpha val="90000"/>
                </a:srgbClr>
              </a:gs>
              <a:gs pos="100000">
                <a:srgbClr val="3D5AFE">
                  <a:alpha val="4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960124"/>
            <a:ext cx="1988820" cy="388620"/>
          </a:xfrm>
          <a:custGeom>
            <a:avLst/>
            <a:gdLst/>
            <a:ahLst/>
            <a:cxnLst/>
            <a:rect l="l" t="t" r="r" b="b"/>
            <a:pathLst>
              <a:path w="1988820" h="388620">
                <a:moveTo>
                  <a:pt x="194310" y="0"/>
                </a:moveTo>
                <a:lnTo>
                  <a:pt x="1794510" y="0"/>
                </a:lnTo>
                <a:cubicBezTo>
                  <a:pt x="1901824" y="0"/>
                  <a:pt x="1988820" y="86996"/>
                  <a:pt x="1988820" y="194310"/>
                </a:cubicBezTo>
                <a:lnTo>
                  <a:pt x="1988820" y="194310"/>
                </a:lnTo>
                <a:cubicBezTo>
                  <a:pt x="1988820" y="301624"/>
                  <a:pt x="1901824" y="388620"/>
                  <a:pt x="1794510" y="388620"/>
                </a:cubicBezTo>
                <a:lnTo>
                  <a:pt x="194310" y="388620"/>
                </a:lnTo>
                <a:cubicBezTo>
                  <a:pt x="86996" y="388620"/>
                  <a:pt x="0" y="301624"/>
                  <a:pt x="0" y="194310"/>
                </a:cubicBezTo>
                <a:lnTo>
                  <a:pt x="0" y="194310"/>
                </a:lnTo>
                <a:cubicBezTo>
                  <a:pt x="0" y="86996"/>
                  <a:pt x="86996" y="0"/>
                  <a:pt x="194310" y="0"/>
                </a:cubicBezTo>
                <a:close/>
              </a:path>
            </a:pathLst>
          </a:custGeom>
          <a:solidFill>
            <a:srgbClr val="3D5AFE">
              <a:alpha val="20000"/>
            </a:srgbClr>
          </a:solidFill>
          <a:ln w="10160">
            <a:solidFill>
              <a:srgbClr val="3D5AFE">
                <a:alpha val="5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9120" y="1070614"/>
            <a:ext cx="1680567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120" kern="0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Complete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581150"/>
            <a:ext cx="67437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Thank You!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667000"/>
            <a:ext cx="6515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full-stack camera management solution built with modern technologies for real-time surveillance operations.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371475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9" name="Shape 6"/>
          <p:cNvSpPr/>
          <p:nvPr/>
        </p:nvSpPr>
        <p:spPr>
          <a:xfrm>
            <a:off x="1828800" y="371475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10" name="Shape 7"/>
          <p:cNvSpPr/>
          <p:nvPr/>
        </p:nvSpPr>
        <p:spPr>
          <a:xfrm>
            <a:off x="2819400" y="3714750"/>
            <a:ext cx="457200" cy="38100"/>
          </a:xfrm>
          <a:custGeom>
            <a:avLst/>
            <a:gdLst/>
            <a:ahLst/>
            <a:cxnLst/>
            <a:rect l="l" t="t" r="r" b="b"/>
            <a:pathLst>
              <a:path w="457200" h="38100">
                <a:moveTo>
                  <a:pt x="0" y="0"/>
                </a:moveTo>
                <a:lnTo>
                  <a:pt x="457200" y="0"/>
                </a:lnTo>
                <a:lnTo>
                  <a:pt x="457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11" name="Shape 8"/>
          <p:cNvSpPr/>
          <p:nvPr/>
        </p:nvSpPr>
        <p:spPr>
          <a:xfrm>
            <a:off x="384810" y="4061460"/>
            <a:ext cx="4884420" cy="960120"/>
          </a:xfrm>
          <a:custGeom>
            <a:avLst/>
            <a:gdLst/>
            <a:ahLst/>
            <a:cxnLst/>
            <a:rect l="l" t="t" r="r" b="b"/>
            <a:pathLst>
              <a:path w="4884420" h="960120">
                <a:moveTo>
                  <a:pt x="152400" y="0"/>
                </a:moveTo>
                <a:lnTo>
                  <a:pt x="4732020" y="0"/>
                </a:lnTo>
                <a:cubicBezTo>
                  <a:pt x="4816188" y="0"/>
                  <a:pt x="4884420" y="68232"/>
                  <a:pt x="4884420" y="152400"/>
                </a:cubicBezTo>
                <a:lnTo>
                  <a:pt x="4884420" y="807720"/>
                </a:lnTo>
                <a:cubicBezTo>
                  <a:pt x="4884420" y="891888"/>
                  <a:pt x="4816188" y="960120"/>
                  <a:pt x="4732020" y="960120"/>
                </a:cubicBezTo>
                <a:lnTo>
                  <a:pt x="152400" y="960120"/>
                </a:lnTo>
                <a:cubicBezTo>
                  <a:pt x="68232" y="960120"/>
                  <a:pt x="0" y="891888"/>
                  <a:pt x="0" y="80772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A1A1D">
              <a:alpha val="80000"/>
            </a:srgbClr>
          </a:soli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55320" y="439864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97055" y="221791"/>
                </a:moveTo>
                <a:cubicBezTo>
                  <a:pt x="97055" y="222907"/>
                  <a:pt x="95771" y="223800"/>
                  <a:pt x="94152" y="223800"/>
                </a:cubicBezTo>
                <a:cubicBezTo>
                  <a:pt x="92311" y="223968"/>
                  <a:pt x="91027" y="223075"/>
                  <a:pt x="91027" y="221791"/>
                </a:cubicBezTo>
                <a:cubicBezTo>
                  <a:pt x="91027" y="220675"/>
                  <a:pt x="92311" y="219782"/>
                  <a:pt x="93929" y="219782"/>
                </a:cubicBezTo>
                <a:cubicBezTo>
                  <a:pt x="95603" y="219615"/>
                  <a:pt x="97055" y="220507"/>
                  <a:pt x="97055" y="221791"/>
                </a:cubicBezTo>
                <a:close/>
                <a:moveTo>
                  <a:pt x="79697" y="219280"/>
                </a:moveTo>
                <a:cubicBezTo>
                  <a:pt x="79307" y="220396"/>
                  <a:pt x="80423" y="221679"/>
                  <a:pt x="82097" y="222014"/>
                </a:cubicBezTo>
                <a:cubicBezTo>
                  <a:pt x="83548" y="222572"/>
                  <a:pt x="85223" y="222014"/>
                  <a:pt x="85558" y="220898"/>
                </a:cubicBezTo>
                <a:cubicBezTo>
                  <a:pt x="85892" y="219782"/>
                  <a:pt x="84832" y="218498"/>
                  <a:pt x="83158" y="217996"/>
                </a:cubicBezTo>
                <a:cubicBezTo>
                  <a:pt x="81707" y="217605"/>
                  <a:pt x="80088" y="218163"/>
                  <a:pt x="79697" y="219280"/>
                </a:cubicBezTo>
                <a:close/>
                <a:moveTo>
                  <a:pt x="104366" y="218331"/>
                </a:moveTo>
                <a:cubicBezTo>
                  <a:pt x="102747" y="218722"/>
                  <a:pt x="101631" y="219782"/>
                  <a:pt x="101798" y="221066"/>
                </a:cubicBezTo>
                <a:cubicBezTo>
                  <a:pt x="101966" y="222182"/>
                  <a:pt x="103417" y="222907"/>
                  <a:pt x="105091" y="222517"/>
                </a:cubicBezTo>
                <a:cubicBezTo>
                  <a:pt x="106710" y="222126"/>
                  <a:pt x="107826" y="221066"/>
                  <a:pt x="107659" y="219949"/>
                </a:cubicBezTo>
                <a:cubicBezTo>
                  <a:pt x="107491" y="218889"/>
                  <a:pt x="105984" y="218163"/>
                  <a:pt x="104366" y="218331"/>
                </a:cubicBezTo>
                <a:close/>
                <a:moveTo>
                  <a:pt x="141089" y="4465"/>
                </a:moveTo>
                <a:cubicBezTo>
                  <a:pt x="63680" y="4465"/>
                  <a:pt x="4465" y="63233"/>
                  <a:pt x="4465" y="140643"/>
                </a:cubicBezTo>
                <a:cubicBezTo>
                  <a:pt x="4465" y="202536"/>
                  <a:pt x="43421" y="255501"/>
                  <a:pt x="99064" y="274141"/>
                </a:cubicBezTo>
                <a:cubicBezTo>
                  <a:pt x="106207" y="275425"/>
                  <a:pt x="108719" y="271016"/>
                  <a:pt x="108719" y="267388"/>
                </a:cubicBezTo>
                <a:cubicBezTo>
                  <a:pt x="108719" y="263928"/>
                  <a:pt x="108552" y="244841"/>
                  <a:pt x="108552" y="233121"/>
                </a:cubicBezTo>
                <a:cubicBezTo>
                  <a:pt x="108552" y="233121"/>
                  <a:pt x="69484" y="241492"/>
                  <a:pt x="61280" y="216489"/>
                </a:cubicBezTo>
                <a:cubicBezTo>
                  <a:pt x="61280" y="216489"/>
                  <a:pt x="54918" y="200248"/>
                  <a:pt x="45765" y="196062"/>
                </a:cubicBezTo>
                <a:cubicBezTo>
                  <a:pt x="45765" y="196062"/>
                  <a:pt x="32984" y="187300"/>
                  <a:pt x="46658" y="187468"/>
                </a:cubicBezTo>
                <a:cubicBezTo>
                  <a:pt x="46658" y="187468"/>
                  <a:pt x="60554" y="188584"/>
                  <a:pt x="68200" y="201867"/>
                </a:cubicBezTo>
                <a:cubicBezTo>
                  <a:pt x="80423" y="223410"/>
                  <a:pt x="100905" y="217215"/>
                  <a:pt x="108886" y="213531"/>
                </a:cubicBezTo>
                <a:cubicBezTo>
                  <a:pt x="110170" y="204601"/>
                  <a:pt x="113798" y="198406"/>
                  <a:pt x="117816" y="194723"/>
                </a:cubicBezTo>
                <a:cubicBezTo>
                  <a:pt x="86618" y="191263"/>
                  <a:pt x="55141" y="186742"/>
                  <a:pt x="55141" y="133052"/>
                </a:cubicBezTo>
                <a:cubicBezTo>
                  <a:pt x="55141" y="117704"/>
                  <a:pt x="59382" y="110003"/>
                  <a:pt x="68312" y="100180"/>
                </a:cubicBezTo>
                <a:cubicBezTo>
                  <a:pt x="66861" y="96552"/>
                  <a:pt x="62117" y="81595"/>
                  <a:pt x="69763" y="62285"/>
                </a:cubicBezTo>
                <a:cubicBezTo>
                  <a:pt x="81428" y="58657"/>
                  <a:pt x="108272" y="77353"/>
                  <a:pt x="108272" y="77353"/>
                </a:cubicBezTo>
                <a:cubicBezTo>
                  <a:pt x="119435" y="74228"/>
                  <a:pt x="131434" y="72610"/>
                  <a:pt x="143321" y="72610"/>
                </a:cubicBezTo>
                <a:cubicBezTo>
                  <a:pt x="155209" y="72610"/>
                  <a:pt x="167208" y="74228"/>
                  <a:pt x="178371" y="77353"/>
                </a:cubicBezTo>
                <a:cubicBezTo>
                  <a:pt x="178371" y="77353"/>
                  <a:pt x="205215" y="58601"/>
                  <a:pt x="216880" y="62285"/>
                </a:cubicBezTo>
                <a:cubicBezTo>
                  <a:pt x="224526" y="81651"/>
                  <a:pt x="219782" y="96552"/>
                  <a:pt x="218331" y="100180"/>
                </a:cubicBezTo>
                <a:cubicBezTo>
                  <a:pt x="227261" y="110058"/>
                  <a:pt x="232730" y="117760"/>
                  <a:pt x="232730" y="133052"/>
                </a:cubicBezTo>
                <a:cubicBezTo>
                  <a:pt x="232730" y="186910"/>
                  <a:pt x="199858" y="191207"/>
                  <a:pt x="168659" y="194723"/>
                </a:cubicBezTo>
                <a:cubicBezTo>
                  <a:pt x="173794" y="199132"/>
                  <a:pt x="178147" y="207504"/>
                  <a:pt x="178147" y="220619"/>
                </a:cubicBezTo>
                <a:cubicBezTo>
                  <a:pt x="178147" y="239427"/>
                  <a:pt x="177980" y="262700"/>
                  <a:pt x="177980" y="267277"/>
                </a:cubicBezTo>
                <a:cubicBezTo>
                  <a:pt x="177980" y="270904"/>
                  <a:pt x="180547" y="275313"/>
                  <a:pt x="187635" y="274030"/>
                </a:cubicBezTo>
                <a:cubicBezTo>
                  <a:pt x="243446" y="255501"/>
                  <a:pt x="281285" y="202536"/>
                  <a:pt x="281285" y="140643"/>
                </a:cubicBezTo>
                <a:cubicBezTo>
                  <a:pt x="281285" y="63233"/>
                  <a:pt x="218498" y="4465"/>
                  <a:pt x="141089" y="4465"/>
                </a:cubicBezTo>
                <a:close/>
                <a:moveTo>
                  <a:pt x="58713" y="196955"/>
                </a:moveTo>
                <a:cubicBezTo>
                  <a:pt x="57987" y="197514"/>
                  <a:pt x="58155" y="198797"/>
                  <a:pt x="59103" y="199858"/>
                </a:cubicBezTo>
                <a:cubicBezTo>
                  <a:pt x="59996" y="200751"/>
                  <a:pt x="61280" y="201141"/>
                  <a:pt x="62006" y="200416"/>
                </a:cubicBezTo>
                <a:cubicBezTo>
                  <a:pt x="62731" y="199858"/>
                  <a:pt x="62564" y="198574"/>
                  <a:pt x="61615" y="197514"/>
                </a:cubicBezTo>
                <a:cubicBezTo>
                  <a:pt x="60722" y="196621"/>
                  <a:pt x="59438" y="196230"/>
                  <a:pt x="58713" y="196955"/>
                </a:cubicBezTo>
                <a:close/>
                <a:moveTo>
                  <a:pt x="52685" y="192435"/>
                </a:moveTo>
                <a:cubicBezTo>
                  <a:pt x="52294" y="193160"/>
                  <a:pt x="52853" y="194053"/>
                  <a:pt x="53969" y="194611"/>
                </a:cubicBezTo>
                <a:cubicBezTo>
                  <a:pt x="54862" y="195169"/>
                  <a:pt x="55978" y="195002"/>
                  <a:pt x="56369" y="194221"/>
                </a:cubicBezTo>
                <a:cubicBezTo>
                  <a:pt x="56759" y="193495"/>
                  <a:pt x="56201" y="192602"/>
                  <a:pt x="55085" y="192044"/>
                </a:cubicBezTo>
                <a:cubicBezTo>
                  <a:pt x="53969" y="191709"/>
                  <a:pt x="53076" y="191877"/>
                  <a:pt x="52685" y="192435"/>
                </a:cubicBezTo>
                <a:close/>
                <a:moveTo>
                  <a:pt x="70768" y="212303"/>
                </a:moveTo>
                <a:cubicBezTo>
                  <a:pt x="69875" y="213029"/>
                  <a:pt x="70210" y="214703"/>
                  <a:pt x="71493" y="215764"/>
                </a:cubicBezTo>
                <a:cubicBezTo>
                  <a:pt x="72777" y="217047"/>
                  <a:pt x="74395" y="217215"/>
                  <a:pt x="75121" y="216322"/>
                </a:cubicBezTo>
                <a:cubicBezTo>
                  <a:pt x="75847" y="215596"/>
                  <a:pt x="75512" y="213922"/>
                  <a:pt x="74395" y="212861"/>
                </a:cubicBezTo>
                <a:cubicBezTo>
                  <a:pt x="73168" y="211578"/>
                  <a:pt x="71493" y="211410"/>
                  <a:pt x="70768" y="212303"/>
                </a:cubicBezTo>
                <a:close/>
                <a:moveTo>
                  <a:pt x="64405" y="204099"/>
                </a:moveTo>
                <a:cubicBezTo>
                  <a:pt x="63512" y="204657"/>
                  <a:pt x="63512" y="206108"/>
                  <a:pt x="64405" y="207392"/>
                </a:cubicBezTo>
                <a:cubicBezTo>
                  <a:pt x="65298" y="208676"/>
                  <a:pt x="66805" y="209234"/>
                  <a:pt x="67531" y="208676"/>
                </a:cubicBezTo>
                <a:cubicBezTo>
                  <a:pt x="68424" y="207950"/>
                  <a:pt x="68424" y="206499"/>
                  <a:pt x="67531" y="205215"/>
                </a:cubicBezTo>
                <a:cubicBezTo>
                  <a:pt x="66749" y="203932"/>
                  <a:pt x="65298" y="203374"/>
                  <a:pt x="64405" y="204099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13" name="Text 10"/>
          <p:cNvSpPr/>
          <p:nvPr/>
        </p:nvSpPr>
        <p:spPr>
          <a:xfrm>
            <a:off x="1126808" y="4293868"/>
            <a:ext cx="3971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View the Code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126808" y="4522468"/>
            <a:ext cx="4000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github.com/sujalmansuri/camera-management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81000" y="5677021"/>
            <a:ext cx="20859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Sujal Mansuri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381000" y="6019800"/>
            <a:ext cx="2047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Master of Data Science and AI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381000" y="6248400"/>
            <a:ext cx="2047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Skips University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824442" y="5600700"/>
            <a:ext cx="485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862542" y="5943600"/>
            <a:ext cx="409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Slides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0388085" y="5676900"/>
            <a:ext cx="9525" cy="381000"/>
          </a:xfrm>
          <a:custGeom>
            <a:avLst/>
            <a:gdLst/>
            <a:ahLst/>
            <a:cxnLst/>
            <a:rect l="l" t="t" r="r" b="b"/>
            <a:pathLst>
              <a:path w="9525" h="381000">
                <a:moveTo>
                  <a:pt x="0" y="0"/>
                </a:moveTo>
                <a:lnTo>
                  <a:pt x="9525" y="0"/>
                </a:lnTo>
                <a:lnTo>
                  <a:pt x="9525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3D5AFE">
              <a:alpha val="30196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478572" y="5600700"/>
            <a:ext cx="4286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516672" y="5943600"/>
            <a:ext cx="352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Parts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10987564" y="5676900"/>
            <a:ext cx="9525" cy="381000"/>
          </a:xfrm>
          <a:custGeom>
            <a:avLst/>
            <a:gdLst/>
            <a:ahLst/>
            <a:cxnLst/>
            <a:rect l="l" t="t" r="r" b="b"/>
            <a:pathLst>
              <a:path w="9525" h="381000">
                <a:moveTo>
                  <a:pt x="0" y="0"/>
                </a:moveTo>
                <a:lnTo>
                  <a:pt x="9525" y="0"/>
                </a:lnTo>
                <a:lnTo>
                  <a:pt x="9525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3D5AFE">
              <a:alpha val="30196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1078052" y="5600700"/>
            <a:ext cx="8001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3D7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∞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1116152" y="5943600"/>
            <a:ext cx="72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Possibilities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9819680" y="6248400"/>
            <a:ext cx="1990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Questions &amp; Discussion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010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4810" y="384810"/>
            <a:ext cx="2274570" cy="350520"/>
          </a:xfrm>
          <a:custGeom>
            <a:avLst/>
            <a:gdLst/>
            <a:ahLst/>
            <a:cxnLst/>
            <a:rect l="l" t="t" r="r" b="b"/>
            <a:pathLst>
              <a:path w="2274570" h="350520">
                <a:moveTo>
                  <a:pt x="175260" y="0"/>
                </a:moveTo>
                <a:lnTo>
                  <a:pt x="2099310" y="0"/>
                </a:lnTo>
                <a:cubicBezTo>
                  <a:pt x="2196103" y="0"/>
                  <a:pt x="2274570" y="78467"/>
                  <a:pt x="2274570" y="175260"/>
                </a:cubicBezTo>
                <a:lnTo>
                  <a:pt x="2274570" y="175260"/>
                </a:lnTo>
                <a:cubicBezTo>
                  <a:pt x="2274570" y="272053"/>
                  <a:pt x="2196103" y="350520"/>
                  <a:pt x="2099310" y="350520"/>
                </a:cubicBezTo>
                <a:lnTo>
                  <a:pt x="175260" y="350520"/>
                </a:lnTo>
                <a:cubicBezTo>
                  <a:pt x="78531" y="350520"/>
                  <a:pt x="0" y="271989"/>
                  <a:pt x="0" y="175260"/>
                </a:cubicBezTo>
                <a:lnTo>
                  <a:pt x="0" y="175260"/>
                </a:lnTo>
                <a:cubicBezTo>
                  <a:pt x="0" y="78531"/>
                  <a:pt x="78531" y="0"/>
                  <a:pt x="175260" y="0"/>
                </a:cubicBezTo>
                <a:close/>
              </a:path>
            </a:pathLst>
          </a:custGeom>
          <a:solidFill>
            <a:srgbClr val="3D5AFE">
              <a:alpha val="20000"/>
            </a:srgbClr>
          </a:solidFill>
          <a:ln w="10160">
            <a:solidFill>
              <a:srgbClr val="3D5AFE">
                <a:alpha val="50196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1020" y="491490"/>
            <a:ext cx="2031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 / Introduction &amp; Vision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5344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Objective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806416"/>
            <a:ext cx="5589270" cy="2274570"/>
          </a:xfrm>
          <a:custGeom>
            <a:avLst/>
            <a:gdLst/>
            <a:ahLst/>
            <a:cxnLst/>
            <a:rect l="l" t="t" r="r" b="b"/>
            <a:pathLst>
              <a:path w="5589270" h="2274570">
                <a:moveTo>
                  <a:pt x="152396" y="0"/>
                </a:moveTo>
                <a:lnTo>
                  <a:pt x="5436874" y="0"/>
                </a:lnTo>
                <a:cubicBezTo>
                  <a:pt x="5521040" y="0"/>
                  <a:pt x="5589270" y="68230"/>
                  <a:pt x="5589270" y="152396"/>
                </a:cubicBezTo>
                <a:lnTo>
                  <a:pt x="5589270" y="2122174"/>
                </a:lnTo>
                <a:cubicBezTo>
                  <a:pt x="5589270" y="2206340"/>
                  <a:pt x="5521040" y="2274570"/>
                  <a:pt x="5436874" y="2274570"/>
                </a:cubicBezTo>
                <a:lnTo>
                  <a:pt x="152396" y="2274570"/>
                </a:lnTo>
                <a:cubicBezTo>
                  <a:pt x="68230" y="2274570"/>
                  <a:pt x="0" y="2206340"/>
                  <a:pt x="0" y="2122174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gradFill rotWithShape="1" flip="none">
            <a:gsLst>
              <a:gs pos="0">
                <a:srgbClr val="3D5AFE">
                  <a:alpha val="20000"/>
                </a:srgbClr>
              </a:gs>
              <a:gs pos="100000">
                <a:srgbClr val="00B0FF">
                  <a:alpha val="10000"/>
                </a:srgbClr>
              </a:gs>
            </a:gsLst>
            <a:lin ang="2700000" scaled="1"/>
          </a:gra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93420" y="211502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7" name="Shape 5"/>
          <p:cNvSpPr/>
          <p:nvPr/>
        </p:nvSpPr>
        <p:spPr>
          <a:xfrm>
            <a:off x="845820" y="226742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0025" y="114300"/>
                </a:moveTo>
                <a:cubicBezTo>
                  <a:pt x="200025" y="66987"/>
                  <a:pt x="161613" y="28575"/>
                  <a:pt x="114300" y="28575"/>
                </a:cubicBezTo>
                <a:cubicBezTo>
                  <a:pt x="66987" y="28575"/>
                  <a:pt x="28575" y="66987"/>
                  <a:pt x="28575" y="114300"/>
                </a:cubicBezTo>
                <a:cubicBezTo>
                  <a:pt x="28575" y="161613"/>
                  <a:pt x="66987" y="200025"/>
                  <a:pt x="114300" y="200025"/>
                </a:cubicBezTo>
                <a:cubicBezTo>
                  <a:pt x="161613" y="200025"/>
                  <a:pt x="200025" y="161613"/>
                  <a:pt x="200025" y="114300"/>
                </a:cubicBezTo>
                <a:close/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  <a:moveTo>
                  <a:pt x="114300" y="150019"/>
                </a:moveTo>
                <a:cubicBezTo>
                  <a:pt x="134014" y="150019"/>
                  <a:pt x="150019" y="134014"/>
                  <a:pt x="150019" y="114300"/>
                </a:cubicBezTo>
                <a:cubicBezTo>
                  <a:pt x="150019" y="94586"/>
                  <a:pt x="134014" y="78581"/>
                  <a:pt x="114300" y="78581"/>
                </a:cubicBezTo>
                <a:cubicBezTo>
                  <a:pt x="94586" y="78581"/>
                  <a:pt x="78581" y="94586"/>
                  <a:pt x="78581" y="114300"/>
                </a:cubicBezTo>
                <a:cubicBezTo>
                  <a:pt x="78581" y="134014"/>
                  <a:pt x="94586" y="150019"/>
                  <a:pt x="114300" y="150019"/>
                </a:cubicBezTo>
                <a:close/>
                <a:moveTo>
                  <a:pt x="114300" y="50006"/>
                </a:moveTo>
                <a:cubicBezTo>
                  <a:pt x="149785" y="50006"/>
                  <a:pt x="178594" y="78815"/>
                  <a:pt x="178594" y="114300"/>
                </a:cubicBezTo>
                <a:cubicBezTo>
                  <a:pt x="178594" y="149785"/>
                  <a:pt x="149785" y="178594"/>
                  <a:pt x="114300" y="178594"/>
                </a:cubicBezTo>
                <a:cubicBezTo>
                  <a:pt x="78815" y="178594"/>
                  <a:pt x="50006" y="149785"/>
                  <a:pt x="50006" y="114300"/>
                </a:cubicBezTo>
                <a:cubicBezTo>
                  <a:pt x="50006" y="78815"/>
                  <a:pt x="78815" y="50006"/>
                  <a:pt x="114300" y="50006"/>
                </a:cubicBezTo>
                <a:close/>
                <a:moveTo>
                  <a:pt x="100013" y="114300"/>
                </a:moveTo>
                <a:cubicBezTo>
                  <a:pt x="100013" y="106415"/>
                  <a:pt x="106415" y="100013"/>
                  <a:pt x="114300" y="100013"/>
                </a:cubicBezTo>
                <a:cubicBezTo>
                  <a:pt x="122185" y="100013"/>
                  <a:pt x="128588" y="106415"/>
                  <a:pt x="128588" y="114300"/>
                </a:cubicBezTo>
                <a:cubicBezTo>
                  <a:pt x="128588" y="122185"/>
                  <a:pt x="122185" y="128588"/>
                  <a:pt x="114300" y="128588"/>
                </a:cubicBezTo>
                <a:cubicBezTo>
                  <a:pt x="106415" y="128588"/>
                  <a:pt x="100013" y="122185"/>
                  <a:pt x="100013" y="1143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379220" y="2229327"/>
            <a:ext cx="1400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Primary Goal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93420" y="2838927"/>
            <a:ext cx="5067300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E0E0E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Build a </a:t>
            </a:r>
            <a:pPr>
              <a:lnSpc>
                <a:spcPct val="140000"/>
              </a:lnSpc>
            </a:pPr>
            <a:r>
              <a:rPr lang="en-US" sz="1500" b="1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full-stack system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E0E0E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real-time camera management and on-demand recording, designed specifically for </a:t>
            </a:r>
            <a:pPr>
              <a:lnSpc>
                <a:spcPct val="140000"/>
              </a:lnSpc>
            </a:pPr>
            <a:r>
              <a:rPr lang="en-US" sz="1500" b="1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OpsXpress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E0E0E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operations.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1000" y="434673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B0FF">
              <a:alpha val="20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477441" y="4451509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32147" y="21431"/>
                </a:moveTo>
                <a:cubicBezTo>
                  <a:pt x="20326" y="21431"/>
                  <a:pt x="10716" y="31042"/>
                  <a:pt x="10716" y="42863"/>
                </a:cubicBezTo>
                <a:lnTo>
                  <a:pt x="10716" y="128588"/>
                </a:lnTo>
                <a:cubicBezTo>
                  <a:pt x="10716" y="140408"/>
                  <a:pt x="20326" y="150019"/>
                  <a:pt x="32147" y="150019"/>
                </a:cubicBezTo>
                <a:lnTo>
                  <a:pt x="117872" y="150019"/>
                </a:lnTo>
                <a:cubicBezTo>
                  <a:pt x="129693" y="150019"/>
                  <a:pt x="139303" y="140408"/>
                  <a:pt x="139303" y="128588"/>
                </a:cubicBezTo>
                <a:lnTo>
                  <a:pt x="139303" y="42863"/>
                </a:lnTo>
                <a:cubicBezTo>
                  <a:pt x="139303" y="31042"/>
                  <a:pt x="129693" y="21431"/>
                  <a:pt x="117872" y="21431"/>
                </a:cubicBezTo>
                <a:lnTo>
                  <a:pt x="32147" y="21431"/>
                </a:lnTo>
                <a:close/>
                <a:moveTo>
                  <a:pt x="155377" y="112514"/>
                </a:moveTo>
                <a:lnTo>
                  <a:pt x="179989" y="132204"/>
                </a:lnTo>
                <a:cubicBezTo>
                  <a:pt x="181395" y="133343"/>
                  <a:pt x="183137" y="133945"/>
                  <a:pt x="184945" y="133945"/>
                </a:cubicBezTo>
                <a:cubicBezTo>
                  <a:pt x="189332" y="133945"/>
                  <a:pt x="192881" y="130396"/>
                  <a:pt x="192881" y="126009"/>
                </a:cubicBezTo>
                <a:lnTo>
                  <a:pt x="192881" y="45441"/>
                </a:lnTo>
                <a:cubicBezTo>
                  <a:pt x="192881" y="41054"/>
                  <a:pt x="189332" y="37505"/>
                  <a:pt x="184945" y="37505"/>
                </a:cubicBezTo>
                <a:cubicBezTo>
                  <a:pt x="183137" y="37505"/>
                  <a:pt x="181395" y="38107"/>
                  <a:pt x="179989" y="39246"/>
                </a:cubicBezTo>
                <a:lnTo>
                  <a:pt x="155377" y="58936"/>
                </a:lnTo>
                <a:lnTo>
                  <a:pt x="155377" y="112514"/>
                </a:ln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12" name="Text 10"/>
          <p:cNvSpPr/>
          <p:nvPr/>
        </p:nvSpPr>
        <p:spPr>
          <a:xfrm>
            <a:off x="914400" y="4308634"/>
            <a:ext cx="3638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Multi-Stream Support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14400" y="4613434"/>
            <a:ext cx="3629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Handle RTSP and USB camera streams simultaneously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1000" y="503253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3D71">
              <a:alpha val="2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488156" y="5137309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  <a:moveTo>
                  <a:pt x="85725" y="53578"/>
                </a:moveTo>
                <a:cubicBezTo>
                  <a:pt x="103467" y="53578"/>
                  <a:pt x="117872" y="67983"/>
                  <a:pt x="117872" y="85725"/>
                </a:cubicBezTo>
                <a:cubicBezTo>
                  <a:pt x="117872" y="103467"/>
                  <a:pt x="103467" y="117872"/>
                  <a:pt x="85725" y="117872"/>
                </a:cubicBezTo>
                <a:cubicBezTo>
                  <a:pt x="67983" y="117872"/>
                  <a:pt x="53578" y="103467"/>
                  <a:pt x="53578" y="85725"/>
                </a:cubicBezTo>
                <a:cubicBezTo>
                  <a:pt x="53578" y="67983"/>
                  <a:pt x="67983" y="53578"/>
                  <a:pt x="85725" y="53578"/>
                </a:cubicBezTo>
                <a:close/>
                <a:moveTo>
                  <a:pt x="85725" y="133945"/>
                </a:moveTo>
                <a:cubicBezTo>
                  <a:pt x="112339" y="133945"/>
                  <a:pt x="133945" y="112339"/>
                  <a:pt x="133945" y="85725"/>
                </a:cubicBezTo>
                <a:cubicBezTo>
                  <a:pt x="133945" y="59111"/>
                  <a:pt x="112339" y="37505"/>
                  <a:pt x="85725" y="37505"/>
                </a:cubicBezTo>
                <a:cubicBezTo>
                  <a:pt x="59111" y="37505"/>
                  <a:pt x="37505" y="59111"/>
                  <a:pt x="37505" y="85725"/>
                </a:cubicBezTo>
                <a:cubicBezTo>
                  <a:pt x="37505" y="112339"/>
                  <a:pt x="59111" y="133945"/>
                  <a:pt x="85725" y="133945"/>
                </a:cubicBezTo>
                <a:close/>
                <a:moveTo>
                  <a:pt x="85725" y="96441"/>
                </a:moveTo>
                <a:cubicBezTo>
                  <a:pt x="91639" y="96441"/>
                  <a:pt x="96441" y="91639"/>
                  <a:pt x="96441" y="85725"/>
                </a:cubicBezTo>
                <a:cubicBezTo>
                  <a:pt x="96441" y="79811"/>
                  <a:pt x="91639" y="75009"/>
                  <a:pt x="85725" y="75009"/>
                </a:cubicBezTo>
                <a:cubicBezTo>
                  <a:pt x="79811" y="75009"/>
                  <a:pt x="75009" y="79811"/>
                  <a:pt x="75009" y="85725"/>
                </a:cubicBezTo>
                <a:cubicBezTo>
                  <a:pt x="75009" y="91639"/>
                  <a:pt x="79811" y="96441"/>
                  <a:pt x="85725" y="96441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16" name="Text 14"/>
          <p:cNvSpPr/>
          <p:nvPr/>
        </p:nvSpPr>
        <p:spPr>
          <a:xfrm>
            <a:off x="914400" y="4994434"/>
            <a:ext cx="3524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On-Demand Recording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14400" y="5299234"/>
            <a:ext cx="3514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Start/stop recording with automatic MP4 conversion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1000" y="571833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D5AFE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488156" y="5823109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87265" y="0"/>
                  <a:pt x="88806" y="335"/>
                  <a:pt x="90212" y="971"/>
                </a:cubicBezTo>
                <a:lnTo>
                  <a:pt x="153300" y="27727"/>
                </a:lnTo>
                <a:cubicBezTo>
                  <a:pt x="160667" y="30841"/>
                  <a:pt x="166159" y="38107"/>
                  <a:pt x="166126" y="46881"/>
                </a:cubicBezTo>
                <a:cubicBezTo>
                  <a:pt x="165958" y="80099"/>
                  <a:pt x="152296" y="140877"/>
                  <a:pt x="94599" y="168503"/>
                </a:cubicBezTo>
                <a:cubicBezTo>
                  <a:pt x="89007" y="171182"/>
                  <a:pt x="82510" y="171182"/>
                  <a:pt x="76918" y="168503"/>
                </a:cubicBezTo>
                <a:cubicBezTo>
                  <a:pt x="19188" y="140877"/>
                  <a:pt x="5559" y="80099"/>
                  <a:pt x="5391" y="46881"/>
                </a:cubicBezTo>
                <a:cubicBezTo>
                  <a:pt x="5358" y="38107"/>
                  <a:pt x="10850" y="30841"/>
                  <a:pt x="18217" y="27727"/>
                </a:cubicBezTo>
                <a:lnTo>
                  <a:pt x="81271" y="971"/>
                </a:lnTo>
                <a:cubicBezTo>
                  <a:pt x="82678" y="335"/>
                  <a:pt x="84185" y="0"/>
                  <a:pt x="85725" y="0"/>
                </a:cubicBezTo>
                <a:close/>
                <a:moveTo>
                  <a:pt x="85725" y="22369"/>
                </a:moveTo>
                <a:lnTo>
                  <a:pt x="85725" y="148981"/>
                </a:lnTo>
                <a:cubicBezTo>
                  <a:pt x="131936" y="126612"/>
                  <a:pt x="144360" y="77052"/>
                  <a:pt x="144661" y="47383"/>
                </a:cubicBezTo>
                <a:lnTo>
                  <a:pt x="85725" y="22402"/>
                </a:lnTo>
                <a:lnTo>
                  <a:pt x="85725" y="22402"/>
                </a:ln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20" name="Text 18"/>
          <p:cNvSpPr/>
          <p:nvPr/>
        </p:nvSpPr>
        <p:spPr>
          <a:xfrm>
            <a:off x="914400" y="5680234"/>
            <a:ext cx="3076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Role-Based Access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14400" y="5985034"/>
            <a:ext cx="3067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Secure admin and user authentication system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14110" y="1872615"/>
            <a:ext cx="5589270" cy="2541270"/>
          </a:xfrm>
          <a:custGeom>
            <a:avLst/>
            <a:gdLst/>
            <a:ahLst/>
            <a:cxnLst/>
            <a:rect l="l" t="t" r="r" b="b"/>
            <a:pathLst>
              <a:path w="5589270" h="2541270">
                <a:moveTo>
                  <a:pt x="152400" y="0"/>
                </a:moveTo>
                <a:lnTo>
                  <a:pt x="5436870" y="0"/>
                </a:lnTo>
                <a:cubicBezTo>
                  <a:pt x="5521038" y="0"/>
                  <a:pt x="5589270" y="68232"/>
                  <a:pt x="5589270" y="152400"/>
                </a:cubicBezTo>
                <a:lnTo>
                  <a:pt x="5589270" y="2388870"/>
                </a:lnTo>
                <a:cubicBezTo>
                  <a:pt x="5589270" y="2473038"/>
                  <a:pt x="5521038" y="2541270"/>
                  <a:pt x="5436870" y="2541270"/>
                </a:cubicBezTo>
                <a:lnTo>
                  <a:pt x="152400" y="2541270"/>
                </a:lnTo>
                <a:cubicBezTo>
                  <a:pt x="68232" y="2541270"/>
                  <a:pt x="0" y="2473038"/>
                  <a:pt x="0" y="238887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3D5AFE">
                <a:alpha val="2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6494145" y="214312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24" name="Text 22"/>
          <p:cNvSpPr/>
          <p:nvPr/>
        </p:nvSpPr>
        <p:spPr>
          <a:xfrm>
            <a:off x="6798945" y="2105025"/>
            <a:ext cx="1571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Value Proposition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446520" y="2524125"/>
            <a:ext cx="5200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system addresses the critical need for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scalable video surveillance management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operational environments where real-time monitoring and evidence recording are essential.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46520" y="3419475"/>
            <a:ext cx="1628775" cy="762000"/>
          </a:xfrm>
          <a:custGeom>
            <a:avLst/>
            <a:gdLst/>
            <a:ahLst/>
            <a:cxnLst/>
            <a:rect l="l" t="t" r="r" b="b"/>
            <a:pathLst>
              <a:path w="1628775" h="762000">
                <a:moveTo>
                  <a:pt x="76200" y="0"/>
                </a:moveTo>
                <a:lnTo>
                  <a:pt x="1552575" y="0"/>
                </a:lnTo>
                <a:cubicBezTo>
                  <a:pt x="1594631" y="0"/>
                  <a:pt x="1628775" y="34144"/>
                  <a:pt x="1628775" y="76200"/>
                </a:cubicBezTo>
                <a:lnTo>
                  <a:pt x="1628775" y="685800"/>
                </a:lnTo>
                <a:cubicBezTo>
                  <a:pt x="1628775" y="727856"/>
                  <a:pt x="1594631" y="762000"/>
                  <a:pt x="1552575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27" name="Text 25"/>
          <p:cNvSpPr/>
          <p:nvPr/>
        </p:nvSpPr>
        <p:spPr>
          <a:xfrm>
            <a:off x="6503670" y="3533775"/>
            <a:ext cx="1514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527482" y="3876556"/>
            <a:ext cx="1466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Live Streaming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194000" y="3419475"/>
            <a:ext cx="1628775" cy="762000"/>
          </a:xfrm>
          <a:custGeom>
            <a:avLst/>
            <a:gdLst/>
            <a:ahLst/>
            <a:cxnLst/>
            <a:rect l="l" t="t" r="r" b="b"/>
            <a:pathLst>
              <a:path w="1628775" h="762000">
                <a:moveTo>
                  <a:pt x="76200" y="0"/>
                </a:moveTo>
                <a:lnTo>
                  <a:pt x="1552575" y="0"/>
                </a:lnTo>
                <a:cubicBezTo>
                  <a:pt x="1594631" y="0"/>
                  <a:pt x="1628775" y="34144"/>
                  <a:pt x="1628775" y="76200"/>
                </a:cubicBezTo>
                <a:lnTo>
                  <a:pt x="1628775" y="685800"/>
                </a:lnTo>
                <a:cubicBezTo>
                  <a:pt x="1628775" y="727856"/>
                  <a:pt x="1594631" y="762000"/>
                  <a:pt x="1552575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30" name="Text 28"/>
          <p:cNvSpPr/>
          <p:nvPr/>
        </p:nvSpPr>
        <p:spPr>
          <a:xfrm>
            <a:off x="8251150" y="3533775"/>
            <a:ext cx="1514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Scalable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274963" y="3876556"/>
            <a:ext cx="1466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Multi-Camera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9941480" y="3419475"/>
            <a:ext cx="1628775" cy="762000"/>
          </a:xfrm>
          <a:custGeom>
            <a:avLst/>
            <a:gdLst/>
            <a:ahLst/>
            <a:cxnLst/>
            <a:rect l="l" t="t" r="r" b="b"/>
            <a:pathLst>
              <a:path w="1628775" h="762000">
                <a:moveTo>
                  <a:pt x="76200" y="0"/>
                </a:moveTo>
                <a:lnTo>
                  <a:pt x="1552575" y="0"/>
                </a:lnTo>
                <a:cubicBezTo>
                  <a:pt x="1594631" y="0"/>
                  <a:pt x="1628775" y="34144"/>
                  <a:pt x="1628775" y="76200"/>
                </a:cubicBezTo>
                <a:lnTo>
                  <a:pt x="1628775" y="685800"/>
                </a:lnTo>
                <a:cubicBezTo>
                  <a:pt x="1628775" y="727856"/>
                  <a:pt x="1594631" y="762000"/>
                  <a:pt x="1552575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33" name="Text 31"/>
          <p:cNvSpPr/>
          <p:nvPr/>
        </p:nvSpPr>
        <p:spPr>
          <a:xfrm>
            <a:off x="9998630" y="3533775"/>
            <a:ext cx="1514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3D7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022443" y="3876556"/>
            <a:ext cx="1466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JWT Auth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214110" y="4611886"/>
            <a:ext cx="5589270" cy="1531620"/>
          </a:xfrm>
          <a:custGeom>
            <a:avLst/>
            <a:gdLst/>
            <a:ahLst/>
            <a:cxnLst/>
            <a:rect l="l" t="t" r="r" b="b"/>
            <a:pathLst>
              <a:path w="5589270" h="1531620">
                <a:moveTo>
                  <a:pt x="152396" y="0"/>
                </a:moveTo>
                <a:lnTo>
                  <a:pt x="5436874" y="0"/>
                </a:lnTo>
                <a:cubicBezTo>
                  <a:pt x="5521040" y="0"/>
                  <a:pt x="5589270" y="68230"/>
                  <a:pt x="5589270" y="152396"/>
                </a:cubicBezTo>
                <a:lnTo>
                  <a:pt x="5589270" y="1379224"/>
                </a:lnTo>
                <a:cubicBezTo>
                  <a:pt x="5589270" y="1463390"/>
                  <a:pt x="5521040" y="1531620"/>
                  <a:pt x="5436874" y="1531620"/>
                </a:cubicBezTo>
                <a:lnTo>
                  <a:pt x="152396" y="1531620"/>
                </a:lnTo>
                <a:cubicBezTo>
                  <a:pt x="68230" y="1531620"/>
                  <a:pt x="0" y="1463390"/>
                  <a:pt x="0" y="1379224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gradFill rotWithShape="1" flip="none">
            <a:gsLst>
              <a:gs pos="0">
                <a:srgbClr val="3D5AFE">
                  <a:alpha val="10000"/>
                </a:srgbClr>
              </a:gs>
              <a:gs pos="100000">
                <a:srgbClr val="00B0FF">
                  <a:alpha val="10000"/>
                </a:srgbClr>
              </a:gs>
            </a:gsLst>
            <a:lin ang="0" scaled="1"/>
          </a:gra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446520" y="4882396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37" name="Text 35"/>
          <p:cNvSpPr/>
          <p:nvPr/>
        </p:nvSpPr>
        <p:spPr>
          <a:xfrm>
            <a:off x="6798945" y="4844296"/>
            <a:ext cx="1057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Target Users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46520" y="5225296"/>
            <a:ext cx="2486025" cy="685800"/>
          </a:xfrm>
          <a:custGeom>
            <a:avLst/>
            <a:gdLst/>
            <a:ahLst/>
            <a:cxnLst/>
            <a:rect l="l" t="t" r="r" b="b"/>
            <a:pathLst>
              <a:path w="2486025" h="685800">
                <a:moveTo>
                  <a:pt x="76199" y="0"/>
                </a:moveTo>
                <a:lnTo>
                  <a:pt x="2409826" y="0"/>
                </a:lnTo>
                <a:cubicBezTo>
                  <a:pt x="2451909" y="0"/>
                  <a:pt x="2486025" y="34116"/>
                  <a:pt x="2486025" y="76199"/>
                </a:cubicBezTo>
                <a:lnTo>
                  <a:pt x="2486025" y="609601"/>
                </a:lnTo>
                <a:cubicBezTo>
                  <a:pt x="2486025" y="651684"/>
                  <a:pt x="2451909" y="685800"/>
                  <a:pt x="240982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39" name="Text 37"/>
          <p:cNvSpPr/>
          <p:nvPr/>
        </p:nvSpPr>
        <p:spPr>
          <a:xfrm>
            <a:off x="6560820" y="5339596"/>
            <a:ext cx="2333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Operations Teams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560820" y="5606296"/>
            <a:ext cx="2324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Monitor multiple locations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9086850" y="5225296"/>
            <a:ext cx="2486025" cy="685800"/>
          </a:xfrm>
          <a:custGeom>
            <a:avLst/>
            <a:gdLst/>
            <a:ahLst/>
            <a:cxnLst/>
            <a:rect l="l" t="t" r="r" b="b"/>
            <a:pathLst>
              <a:path w="2486025" h="685800">
                <a:moveTo>
                  <a:pt x="76199" y="0"/>
                </a:moveTo>
                <a:lnTo>
                  <a:pt x="2409826" y="0"/>
                </a:lnTo>
                <a:cubicBezTo>
                  <a:pt x="2451909" y="0"/>
                  <a:pt x="2486025" y="34116"/>
                  <a:pt x="2486025" y="76199"/>
                </a:cubicBezTo>
                <a:lnTo>
                  <a:pt x="2486025" y="609601"/>
                </a:lnTo>
                <a:cubicBezTo>
                  <a:pt x="2486025" y="651684"/>
                  <a:pt x="2451909" y="685800"/>
                  <a:pt x="240982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42" name="Text 40"/>
          <p:cNvSpPr/>
          <p:nvPr/>
        </p:nvSpPr>
        <p:spPr>
          <a:xfrm>
            <a:off x="9201150" y="5339596"/>
            <a:ext cx="2333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Security Personnel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201150" y="5606296"/>
            <a:ext cx="2324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Review recordings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010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3999" y="373999"/>
            <a:ext cx="1358987" cy="340672"/>
          </a:xfrm>
          <a:custGeom>
            <a:avLst/>
            <a:gdLst/>
            <a:ahLst/>
            <a:cxnLst/>
            <a:rect l="l" t="t" r="r" b="b"/>
            <a:pathLst>
              <a:path w="1358987" h="340672">
                <a:moveTo>
                  <a:pt x="170336" y="0"/>
                </a:moveTo>
                <a:lnTo>
                  <a:pt x="1188651" y="0"/>
                </a:lnTo>
                <a:cubicBezTo>
                  <a:pt x="1282662" y="0"/>
                  <a:pt x="1358987" y="76325"/>
                  <a:pt x="1358987" y="170336"/>
                </a:cubicBezTo>
                <a:lnTo>
                  <a:pt x="1358987" y="170336"/>
                </a:lnTo>
                <a:cubicBezTo>
                  <a:pt x="1358987" y="264347"/>
                  <a:pt x="1282662" y="340672"/>
                  <a:pt x="1188651" y="340672"/>
                </a:cubicBezTo>
                <a:lnTo>
                  <a:pt x="170336" y="340672"/>
                </a:lnTo>
                <a:cubicBezTo>
                  <a:pt x="76325" y="340672"/>
                  <a:pt x="0" y="264347"/>
                  <a:pt x="0" y="170336"/>
                </a:cubicBezTo>
                <a:lnTo>
                  <a:pt x="0" y="170336"/>
                </a:lnTo>
                <a:cubicBezTo>
                  <a:pt x="0" y="76325"/>
                  <a:pt x="76325" y="0"/>
                  <a:pt x="170336" y="0"/>
                </a:cubicBezTo>
                <a:close/>
              </a:path>
            </a:pathLst>
          </a:custGeom>
          <a:solidFill>
            <a:srgbClr val="FF3D71">
              <a:alpha val="20000"/>
            </a:srgbClr>
          </a:solidFill>
          <a:ln w="10160">
            <a:solidFill>
              <a:srgbClr val="FF3D71">
                <a:alpha val="50196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25820" y="477682"/>
            <a:ext cx="1121419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1" b="1" spc="51" kern="0" dirty="0">
                <a:solidFill>
                  <a:srgbClr val="FF3D7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 / Challenge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0296" y="829463"/>
            <a:ext cx="11673585" cy="444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99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Problem Statement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3999" y="1499699"/>
            <a:ext cx="6774568" cy="2553192"/>
          </a:xfrm>
          <a:custGeom>
            <a:avLst/>
            <a:gdLst/>
            <a:ahLst/>
            <a:cxnLst/>
            <a:rect l="l" t="t" r="r" b="b"/>
            <a:pathLst>
              <a:path w="6774568" h="2553192">
                <a:moveTo>
                  <a:pt x="148111" y="0"/>
                </a:moveTo>
                <a:lnTo>
                  <a:pt x="6626457" y="0"/>
                </a:lnTo>
                <a:cubicBezTo>
                  <a:pt x="6708256" y="0"/>
                  <a:pt x="6774568" y="66311"/>
                  <a:pt x="6774568" y="148111"/>
                </a:cubicBezTo>
                <a:lnTo>
                  <a:pt x="6774568" y="2405081"/>
                </a:lnTo>
                <a:cubicBezTo>
                  <a:pt x="6774568" y="2486880"/>
                  <a:pt x="6708256" y="2553192"/>
                  <a:pt x="6626457" y="2553192"/>
                </a:cubicBezTo>
                <a:lnTo>
                  <a:pt x="148111" y="2553192"/>
                </a:lnTo>
                <a:cubicBezTo>
                  <a:pt x="66311" y="2553192"/>
                  <a:pt x="0" y="2486880"/>
                  <a:pt x="0" y="2405081"/>
                </a:cubicBezTo>
                <a:lnTo>
                  <a:pt x="0" y="148111"/>
                </a:lnTo>
                <a:cubicBezTo>
                  <a:pt x="0" y="66366"/>
                  <a:pt x="66366" y="0"/>
                  <a:pt x="148111" y="0"/>
                </a:cubicBezTo>
                <a:close/>
              </a:path>
            </a:pathLst>
          </a:custGeom>
          <a:gradFill rotWithShape="1" flip="none">
            <a:gsLst>
              <a:gs pos="0">
                <a:srgbClr val="FF3D71">
                  <a:alpha val="20000"/>
                </a:srgbClr>
              </a:gs>
              <a:gs pos="100000">
                <a:srgbClr val="FF3D71">
                  <a:alpha val="5000"/>
                </a:srgbClr>
              </a:gs>
            </a:gsLst>
            <a:lin ang="2700000" scaled="1"/>
          </a:gradFill>
          <a:ln w="10160">
            <a:solidFill>
              <a:srgbClr val="FF3D71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99880" y="1725580"/>
            <a:ext cx="518415" cy="518415"/>
          </a:xfrm>
          <a:custGeom>
            <a:avLst/>
            <a:gdLst/>
            <a:ahLst/>
            <a:cxnLst/>
            <a:rect l="l" t="t" r="r" b="b"/>
            <a:pathLst>
              <a:path w="518415" h="518415">
                <a:moveTo>
                  <a:pt x="111091" y="0"/>
                </a:moveTo>
                <a:lnTo>
                  <a:pt x="407324" y="0"/>
                </a:lnTo>
                <a:cubicBezTo>
                  <a:pt x="468636" y="0"/>
                  <a:pt x="518415" y="49778"/>
                  <a:pt x="518415" y="111091"/>
                </a:cubicBezTo>
                <a:lnTo>
                  <a:pt x="518415" y="407324"/>
                </a:lnTo>
                <a:cubicBezTo>
                  <a:pt x="518415" y="468677"/>
                  <a:pt x="468677" y="518415"/>
                  <a:pt x="407324" y="518415"/>
                </a:cubicBezTo>
                <a:lnTo>
                  <a:pt x="111091" y="518415"/>
                </a:lnTo>
                <a:cubicBezTo>
                  <a:pt x="49737" y="518415"/>
                  <a:pt x="0" y="468677"/>
                  <a:pt x="0" y="407324"/>
                </a:cubicBezTo>
                <a:lnTo>
                  <a:pt x="0" y="111091"/>
                </a:lnTo>
                <a:cubicBezTo>
                  <a:pt x="0" y="49778"/>
                  <a:pt x="49778" y="0"/>
                  <a:pt x="111091" y="0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7" name="Shape 5"/>
          <p:cNvSpPr/>
          <p:nvPr/>
        </p:nvSpPr>
        <p:spPr>
          <a:xfrm>
            <a:off x="747998" y="1873699"/>
            <a:ext cx="222178" cy="222178"/>
          </a:xfrm>
          <a:custGeom>
            <a:avLst/>
            <a:gdLst/>
            <a:ahLst/>
            <a:cxnLst/>
            <a:rect l="l" t="t" r="r" b="b"/>
            <a:pathLst>
              <a:path w="222178" h="222178">
                <a:moveTo>
                  <a:pt x="111089" y="0"/>
                </a:moveTo>
                <a:cubicBezTo>
                  <a:pt x="117468" y="0"/>
                  <a:pt x="123326" y="3515"/>
                  <a:pt x="126364" y="9113"/>
                </a:cubicBezTo>
                <a:lnTo>
                  <a:pt x="220095" y="182689"/>
                </a:lnTo>
                <a:cubicBezTo>
                  <a:pt x="223002" y="188070"/>
                  <a:pt x="222872" y="194579"/>
                  <a:pt x="219748" y="199830"/>
                </a:cubicBezTo>
                <a:cubicBezTo>
                  <a:pt x="216623" y="205080"/>
                  <a:pt x="210939" y="208292"/>
                  <a:pt x="204820" y="208292"/>
                </a:cubicBezTo>
                <a:lnTo>
                  <a:pt x="17358" y="208292"/>
                </a:lnTo>
                <a:cubicBezTo>
                  <a:pt x="11239" y="208292"/>
                  <a:pt x="5598" y="205080"/>
                  <a:pt x="2430" y="199830"/>
                </a:cubicBezTo>
                <a:cubicBezTo>
                  <a:pt x="-738" y="194579"/>
                  <a:pt x="-824" y="188070"/>
                  <a:pt x="2083" y="182689"/>
                </a:cubicBezTo>
                <a:lnTo>
                  <a:pt x="95814" y="9113"/>
                </a:lnTo>
                <a:cubicBezTo>
                  <a:pt x="98852" y="3515"/>
                  <a:pt x="104710" y="0"/>
                  <a:pt x="111089" y="0"/>
                </a:cubicBezTo>
                <a:close/>
                <a:moveTo>
                  <a:pt x="111089" y="72902"/>
                </a:moveTo>
                <a:cubicBezTo>
                  <a:pt x="105317" y="72902"/>
                  <a:pt x="100674" y="77545"/>
                  <a:pt x="100674" y="83317"/>
                </a:cubicBezTo>
                <a:lnTo>
                  <a:pt x="100674" y="131918"/>
                </a:lnTo>
                <a:cubicBezTo>
                  <a:pt x="100674" y="137689"/>
                  <a:pt x="105317" y="142333"/>
                  <a:pt x="111089" y="142333"/>
                </a:cubicBezTo>
                <a:cubicBezTo>
                  <a:pt x="116860" y="142333"/>
                  <a:pt x="121503" y="137689"/>
                  <a:pt x="121503" y="131918"/>
                </a:cubicBezTo>
                <a:lnTo>
                  <a:pt x="121503" y="83317"/>
                </a:lnTo>
                <a:cubicBezTo>
                  <a:pt x="121503" y="77545"/>
                  <a:pt x="116860" y="72902"/>
                  <a:pt x="111089" y="72902"/>
                </a:cubicBezTo>
                <a:close/>
                <a:moveTo>
                  <a:pt x="122675" y="166633"/>
                </a:moveTo>
                <a:cubicBezTo>
                  <a:pt x="122939" y="162333"/>
                  <a:pt x="120794" y="158241"/>
                  <a:pt x="117107" y="156011"/>
                </a:cubicBezTo>
                <a:cubicBezTo>
                  <a:pt x="113420" y="153781"/>
                  <a:pt x="108801" y="153781"/>
                  <a:pt x="105114" y="156011"/>
                </a:cubicBezTo>
                <a:cubicBezTo>
                  <a:pt x="101427" y="158241"/>
                  <a:pt x="99282" y="162333"/>
                  <a:pt x="99546" y="166633"/>
                </a:cubicBezTo>
                <a:cubicBezTo>
                  <a:pt x="99282" y="170934"/>
                  <a:pt x="101427" y="175026"/>
                  <a:pt x="105114" y="177256"/>
                </a:cubicBezTo>
                <a:cubicBezTo>
                  <a:pt x="108801" y="179486"/>
                  <a:pt x="113420" y="179486"/>
                  <a:pt x="117107" y="177256"/>
                </a:cubicBezTo>
                <a:cubicBezTo>
                  <a:pt x="120794" y="175026"/>
                  <a:pt x="122939" y="170934"/>
                  <a:pt x="122675" y="16663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266413" y="1836669"/>
            <a:ext cx="1610788" cy="2962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9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Challenge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99880" y="2392113"/>
            <a:ext cx="6406123" cy="546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12" dirty="0">
                <a:solidFill>
                  <a:srgbClr val="E0E0E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Handling </a:t>
            </a:r>
            <a:pPr>
              <a:lnSpc>
                <a:spcPct val="140000"/>
              </a:lnSpc>
            </a:pPr>
            <a:r>
              <a:rPr lang="en-US" sz="1312" b="1" dirty="0">
                <a:solidFill>
                  <a:srgbClr val="FF3D7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multiple RTSP/USB streams</a:t>
            </a:r>
            <a:pPr>
              <a:lnSpc>
                <a:spcPct val="140000"/>
              </a:lnSpc>
            </a:pPr>
            <a:r>
              <a:rPr lang="en-US" sz="1312" dirty="0">
                <a:solidFill>
                  <a:srgbClr val="E0E0E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simultaneously without server lag presents significant technical hurdles in video surveillance systems.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8395" y="3081790"/>
            <a:ext cx="6304292" cy="740592"/>
          </a:xfrm>
          <a:custGeom>
            <a:avLst/>
            <a:gdLst/>
            <a:ahLst/>
            <a:cxnLst/>
            <a:rect l="l" t="t" r="r" b="b"/>
            <a:pathLst>
              <a:path w="6304292" h="740592">
                <a:moveTo>
                  <a:pt x="37030" y="0"/>
                </a:moveTo>
                <a:lnTo>
                  <a:pt x="6193203" y="0"/>
                </a:lnTo>
                <a:cubicBezTo>
                  <a:pt x="6254555" y="0"/>
                  <a:pt x="6304292" y="49736"/>
                  <a:pt x="6304292" y="111089"/>
                </a:cubicBezTo>
                <a:lnTo>
                  <a:pt x="6304292" y="629503"/>
                </a:lnTo>
                <a:cubicBezTo>
                  <a:pt x="6304292" y="690856"/>
                  <a:pt x="6254555" y="740592"/>
                  <a:pt x="6193203" y="740592"/>
                </a:cubicBezTo>
                <a:lnTo>
                  <a:pt x="37030" y="740592"/>
                </a:lnTo>
                <a:cubicBezTo>
                  <a:pt x="16579" y="740592"/>
                  <a:pt x="0" y="724014"/>
                  <a:pt x="0" y="703563"/>
                </a:cubicBezTo>
                <a:lnTo>
                  <a:pt x="0" y="37030"/>
                </a:lnTo>
                <a:cubicBezTo>
                  <a:pt x="0" y="16579"/>
                  <a:pt x="16579" y="0"/>
                  <a:pt x="37030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11" name="Shape 9"/>
          <p:cNvSpPr/>
          <p:nvPr/>
        </p:nvSpPr>
        <p:spPr>
          <a:xfrm>
            <a:off x="618395" y="3081790"/>
            <a:ext cx="37030" cy="740592"/>
          </a:xfrm>
          <a:custGeom>
            <a:avLst/>
            <a:gdLst/>
            <a:ahLst/>
            <a:cxnLst/>
            <a:rect l="l" t="t" r="r" b="b"/>
            <a:pathLst>
              <a:path w="37030" h="740592">
                <a:moveTo>
                  <a:pt x="37030" y="0"/>
                </a:moveTo>
                <a:lnTo>
                  <a:pt x="37030" y="0"/>
                </a:lnTo>
                <a:lnTo>
                  <a:pt x="37030" y="740592"/>
                </a:lnTo>
                <a:lnTo>
                  <a:pt x="37030" y="740592"/>
                </a:lnTo>
                <a:cubicBezTo>
                  <a:pt x="16579" y="740592"/>
                  <a:pt x="0" y="724014"/>
                  <a:pt x="0" y="703563"/>
                </a:cubicBezTo>
                <a:lnTo>
                  <a:pt x="0" y="37030"/>
                </a:lnTo>
                <a:cubicBezTo>
                  <a:pt x="0" y="16579"/>
                  <a:pt x="16579" y="0"/>
                  <a:pt x="37030" y="0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12" name="Text 10"/>
          <p:cNvSpPr/>
          <p:nvPr/>
        </p:nvSpPr>
        <p:spPr>
          <a:xfrm>
            <a:off x="785028" y="3229908"/>
            <a:ext cx="6063599" cy="444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"Existing solutions either crash under load, introduce unacceptable latency, or require expensive proprietary hardware."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73999" y="4240817"/>
            <a:ext cx="3312299" cy="1229383"/>
          </a:xfrm>
          <a:custGeom>
            <a:avLst/>
            <a:gdLst/>
            <a:ahLst/>
            <a:cxnLst/>
            <a:rect l="l" t="t" r="r" b="b"/>
            <a:pathLst>
              <a:path w="3312299" h="1229383">
                <a:moveTo>
                  <a:pt x="111087" y="0"/>
                </a:moveTo>
                <a:lnTo>
                  <a:pt x="3201212" y="0"/>
                </a:lnTo>
                <a:cubicBezTo>
                  <a:pt x="3262563" y="0"/>
                  <a:pt x="3312299" y="49735"/>
                  <a:pt x="3312299" y="111087"/>
                </a:cubicBezTo>
                <a:lnTo>
                  <a:pt x="3312299" y="1118296"/>
                </a:lnTo>
                <a:cubicBezTo>
                  <a:pt x="3312299" y="1179648"/>
                  <a:pt x="3262563" y="1229383"/>
                  <a:pt x="3201212" y="1229383"/>
                </a:cubicBezTo>
                <a:lnTo>
                  <a:pt x="111087" y="1229383"/>
                </a:lnTo>
                <a:cubicBezTo>
                  <a:pt x="49735" y="1229383"/>
                  <a:pt x="0" y="1179648"/>
                  <a:pt x="0" y="1118296"/>
                </a:cubicBezTo>
                <a:lnTo>
                  <a:pt x="0" y="111087"/>
                </a:lnTo>
                <a:cubicBezTo>
                  <a:pt x="0" y="49776"/>
                  <a:pt x="49776" y="0"/>
                  <a:pt x="111087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3D5AFE">
                <a:alpha val="20000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97565" y="4466697"/>
            <a:ext cx="162005" cy="185148"/>
          </a:xfrm>
          <a:custGeom>
            <a:avLst/>
            <a:gdLst/>
            <a:ahLst/>
            <a:cxnLst/>
            <a:rect l="l" t="t" r="r" b="b"/>
            <a:pathLst>
              <a:path w="162005" h="185148">
                <a:moveTo>
                  <a:pt x="23144" y="11572"/>
                </a:moveTo>
                <a:cubicBezTo>
                  <a:pt x="10378" y="11572"/>
                  <a:pt x="0" y="21950"/>
                  <a:pt x="0" y="34715"/>
                </a:cubicBezTo>
                <a:lnTo>
                  <a:pt x="0" y="57859"/>
                </a:lnTo>
                <a:cubicBezTo>
                  <a:pt x="0" y="70624"/>
                  <a:pt x="10378" y="81002"/>
                  <a:pt x="23144" y="81002"/>
                </a:cubicBezTo>
                <a:lnTo>
                  <a:pt x="138861" y="81002"/>
                </a:lnTo>
                <a:cubicBezTo>
                  <a:pt x="151626" y="81002"/>
                  <a:pt x="162005" y="70624"/>
                  <a:pt x="162005" y="57859"/>
                </a:cubicBezTo>
                <a:lnTo>
                  <a:pt x="162005" y="34715"/>
                </a:lnTo>
                <a:cubicBezTo>
                  <a:pt x="162005" y="21950"/>
                  <a:pt x="151626" y="11572"/>
                  <a:pt x="138861" y="11572"/>
                </a:cubicBezTo>
                <a:lnTo>
                  <a:pt x="23144" y="11572"/>
                </a:lnTo>
                <a:close/>
                <a:moveTo>
                  <a:pt x="101253" y="37608"/>
                </a:moveTo>
                <a:cubicBezTo>
                  <a:pt x="106043" y="37608"/>
                  <a:pt x="109932" y="41497"/>
                  <a:pt x="109932" y="46287"/>
                </a:cubicBezTo>
                <a:cubicBezTo>
                  <a:pt x="109932" y="51077"/>
                  <a:pt x="106043" y="54966"/>
                  <a:pt x="101253" y="54966"/>
                </a:cubicBezTo>
                <a:cubicBezTo>
                  <a:pt x="96463" y="54966"/>
                  <a:pt x="92574" y="51077"/>
                  <a:pt x="92574" y="46287"/>
                </a:cubicBezTo>
                <a:cubicBezTo>
                  <a:pt x="92574" y="41497"/>
                  <a:pt x="96463" y="37608"/>
                  <a:pt x="101253" y="37608"/>
                </a:cubicBezTo>
                <a:close/>
                <a:moveTo>
                  <a:pt x="121503" y="46287"/>
                </a:moveTo>
                <a:cubicBezTo>
                  <a:pt x="121503" y="41497"/>
                  <a:pt x="125392" y="37608"/>
                  <a:pt x="130182" y="37608"/>
                </a:cubicBezTo>
                <a:cubicBezTo>
                  <a:pt x="134972" y="37608"/>
                  <a:pt x="138861" y="41497"/>
                  <a:pt x="138861" y="46287"/>
                </a:cubicBezTo>
                <a:cubicBezTo>
                  <a:pt x="138861" y="51077"/>
                  <a:pt x="134972" y="54966"/>
                  <a:pt x="130182" y="54966"/>
                </a:cubicBezTo>
                <a:cubicBezTo>
                  <a:pt x="125392" y="54966"/>
                  <a:pt x="121503" y="51077"/>
                  <a:pt x="121503" y="46287"/>
                </a:cubicBezTo>
                <a:close/>
                <a:moveTo>
                  <a:pt x="23144" y="104146"/>
                </a:moveTo>
                <a:cubicBezTo>
                  <a:pt x="10378" y="104146"/>
                  <a:pt x="0" y="114524"/>
                  <a:pt x="0" y="127289"/>
                </a:cubicBezTo>
                <a:lnTo>
                  <a:pt x="0" y="150433"/>
                </a:lnTo>
                <a:cubicBezTo>
                  <a:pt x="0" y="163198"/>
                  <a:pt x="10378" y="173576"/>
                  <a:pt x="23144" y="173576"/>
                </a:cubicBezTo>
                <a:lnTo>
                  <a:pt x="138861" y="173576"/>
                </a:lnTo>
                <a:cubicBezTo>
                  <a:pt x="151626" y="173576"/>
                  <a:pt x="162005" y="163198"/>
                  <a:pt x="162005" y="150433"/>
                </a:cubicBezTo>
                <a:lnTo>
                  <a:pt x="162005" y="127289"/>
                </a:lnTo>
                <a:cubicBezTo>
                  <a:pt x="162005" y="114524"/>
                  <a:pt x="151626" y="104146"/>
                  <a:pt x="138861" y="104146"/>
                </a:cubicBezTo>
                <a:lnTo>
                  <a:pt x="23144" y="104146"/>
                </a:lnTo>
                <a:close/>
                <a:moveTo>
                  <a:pt x="101253" y="130182"/>
                </a:moveTo>
                <a:cubicBezTo>
                  <a:pt x="106043" y="130182"/>
                  <a:pt x="109932" y="134071"/>
                  <a:pt x="109932" y="138861"/>
                </a:cubicBezTo>
                <a:cubicBezTo>
                  <a:pt x="109932" y="143651"/>
                  <a:pt x="106043" y="147540"/>
                  <a:pt x="101253" y="147540"/>
                </a:cubicBezTo>
                <a:cubicBezTo>
                  <a:pt x="96463" y="147540"/>
                  <a:pt x="92574" y="143651"/>
                  <a:pt x="92574" y="138861"/>
                </a:cubicBezTo>
                <a:cubicBezTo>
                  <a:pt x="92574" y="134071"/>
                  <a:pt x="96463" y="130182"/>
                  <a:pt x="101253" y="130182"/>
                </a:cubicBezTo>
                <a:close/>
                <a:moveTo>
                  <a:pt x="121503" y="138861"/>
                </a:moveTo>
                <a:cubicBezTo>
                  <a:pt x="121503" y="134071"/>
                  <a:pt x="125392" y="130182"/>
                  <a:pt x="130182" y="130182"/>
                </a:cubicBezTo>
                <a:cubicBezTo>
                  <a:pt x="134972" y="130182"/>
                  <a:pt x="138861" y="134071"/>
                  <a:pt x="138861" y="138861"/>
                </a:cubicBezTo>
                <a:cubicBezTo>
                  <a:pt x="138861" y="143651"/>
                  <a:pt x="134972" y="147540"/>
                  <a:pt x="130182" y="147540"/>
                </a:cubicBezTo>
                <a:cubicBezTo>
                  <a:pt x="125392" y="147540"/>
                  <a:pt x="121503" y="143651"/>
                  <a:pt x="121503" y="138861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15" name="Text 13"/>
          <p:cNvSpPr/>
          <p:nvPr/>
        </p:nvSpPr>
        <p:spPr>
          <a:xfrm>
            <a:off x="905374" y="4429667"/>
            <a:ext cx="1425640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2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Server Bottlenecks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62850" y="4799964"/>
            <a:ext cx="3008656" cy="4813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6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Frame processing creates CPU/memory spikes, causing system instability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39855" y="4240817"/>
            <a:ext cx="3312299" cy="1229383"/>
          </a:xfrm>
          <a:custGeom>
            <a:avLst/>
            <a:gdLst/>
            <a:ahLst/>
            <a:cxnLst/>
            <a:rect l="l" t="t" r="r" b="b"/>
            <a:pathLst>
              <a:path w="3312299" h="1229383">
                <a:moveTo>
                  <a:pt x="111087" y="0"/>
                </a:moveTo>
                <a:lnTo>
                  <a:pt x="3201212" y="0"/>
                </a:lnTo>
                <a:cubicBezTo>
                  <a:pt x="3262563" y="0"/>
                  <a:pt x="3312299" y="49735"/>
                  <a:pt x="3312299" y="111087"/>
                </a:cubicBezTo>
                <a:lnTo>
                  <a:pt x="3312299" y="1118296"/>
                </a:lnTo>
                <a:cubicBezTo>
                  <a:pt x="3312299" y="1179648"/>
                  <a:pt x="3262563" y="1229383"/>
                  <a:pt x="3201212" y="1229383"/>
                </a:cubicBezTo>
                <a:lnTo>
                  <a:pt x="111087" y="1229383"/>
                </a:lnTo>
                <a:cubicBezTo>
                  <a:pt x="49735" y="1229383"/>
                  <a:pt x="0" y="1179648"/>
                  <a:pt x="0" y="1118296"/>
                </a:cubicBezTo>
                <a:lnTo>
                  <a:pt x="0" y="111087"/>
                </a:lnTo>
                <a:cubicBezTo>
                  <a:pt x="0" y="49776"/>
                  <a:pt x="49776" y="0"/>
                  <a:pt x="111087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00B0FF">
                <a:alpha val="20000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4051850" y="4466697"/>
            <a:ext cx="185148" cy="185148"/>
          </a:xfrm>
          <a:custGeom>
            <a:avLst/>
            <a:gdLst/>
            <a:ahLst/>
            <a:cxnLst/>
            <a:rect l="l" t="t" r="r" b="b"/>
            <a:pathLst>
              <a:path w="185148" h="185148">
                <a:moveTo>
                  <a:pt x="92574" y="0"/>
                </a:moveTo>
                <a:cubicBezTo>
                  <a:pt x="143667" y="0"/>
                  <a:pt x="185148" y="41481"/>
                  <a:pt x="185148" y="92574"/>
                </a:cubicBezTo>
                <a:cubicBezTo>
                  <a:pt x="185148" y="143667"/>
                  <a:pt x="143667" y="185148"/>
                  <a:pt x="92574" y="185148"/>
                </a:cubicBezTo>
                <a:cubicBezTo>
                  <a:pt x="41481" y="185148"/>
                  <a:pt x="0" y="143667"/>
                  <a:pt x="0" y="92574"/>
                </a:cubicBezTo>
                <a:cubicBezTo>
                  <a:pt x="0" y="41481"/>
                  <a:pt x="41481" y="0"/>
                  <a:pt x="92574" y="0"/>
                </a:cubicBezTo>
                <a:close/>
                <a:moveTo>
                  <a:pt x="83895" y="43394"/>
                </a:moveTo>
                <a:lnTo>
                  <a:pt x="83895" y="92574"/>
                </a:lnTo>
                <a:cubicBezTo>
                  <a:pt x="83895" y="95467"/>
                  <a:pt x="85342" y="98179"/>
                  <a:pt x="87765" y="99806"/>
                </a:cubicBezTo>
                <a:lnTo>
                  <a:pt x="122480" y="122950"/>
                </a:lnTo>
                <a:cubicBezTo>
                  <a:pt x="126458" y="125626"/>
                  <a:pt x="131846" y="124541"/>
                  <a:pt x="134522" y="120527"/>
                </a:cubicBezTo>
                <a:cubicBezTo>
                  <a:pt x="137198" y="116513"/>
                  <a:pt x="136113" y="111161"/>
                  <a:pt x="132099" y="108485"/>
                </a:cubicBezTo>
                <a:lnTo>
                  <a:pt x="101253" y="87945"/>
                </a:lnTo>
                <a:lnTo>
                  <a:pt x="101253" y="43394"/>
                </a:lnTo>
                <a:cubicBezTo>
                  <a:pt x="101253" y="38585"/>
                  <a:pt x="97384" y="34715"/>
                  <a:pt x="92574" y="34715"/>
                </a:cubicBezTo>
                <a:cubicBezTo>
                  <a:pt x="87765" y="34715"/>
                  <a:pt x="83895" y="38585"/>
                  <a:pt x="83895" y="43394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19" name="Text 17"/>
          <p:cNvSpPr/>
          <p:nvPr/>
        </p:nvSpPr>
        <p:spPr>
          <a:xfrm>
            <a:off x="4371230" y="4429667"/>
            <a:ext cx="1129403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2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Latency Issues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028706" y="4799964"/>
            <a:ext cx="3008656" cy="4813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6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Buffer accumulation leads to delayed video feed, missing critical moments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73999" y="5625724"/>
            <a:ext cx="3312299" cy="1229383"/>
          </a:xfrm>
          <a:custGeom>
            <a:avLst/>
            <a:gdLst/>
            <a:ahLst/>
            <a:cxnLst/>
            <a:rect l="l" t="t" r="r" b="b"/>
            <a:pathLst>
              <a:path w="3312299" h="1229383">
                <a:moveTo>
                  <a:pt x="111087" y="0"/>
                </a:moveTo>
                <a:lnTo>
                  <a:pt x="3201212" y="0"/>
                </a:lnTo>
                <a:cubicBezTo>
                  <a:pt x="3262563" y="0"/>
                  <a:pt x="3312299" y="49735"/>
                  <a:pt x="3312299" y="111087"/>
                </a:cubicBezTo>
                <a:lnTo>
                  <a:pt x="3312299" y="1118296"/>
                </a:lnTo>
                <a:cubicBezTo>
                  <a:pt x="3312299" y="1179648"/>
                  <a:pt x="3262563" y="1229383"/>
                  <a:pt x="3201212" y="1229383"/>
                </a:cubicBezTo>
                <a:lnTo>
                  <a:pt x="111087" y="1229383"/>
                </a:lnTo>
                <a:cubicBezTo>
                  <a:pt x="49735" y="1229383"/>
                  <a:pt x="0" y="1179648"/>
                  <a:pt x="0" y="1118296"/>
                </a:cubicBezTo>
                <a:lnTo>
                  <a:pt x="0" y="111087"/>
                </a:lnTo>
                <a:cubicBezTo>
                  <a:pt x="0" y="49776"/>
                  <a:pt x="49776" y="0"/>
                  <a:pt x="111087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FF3D71">
                <a:alpha val="20000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585994" y="5851605"/>
            <a:ext cx="185148" cy="185148"/>
          </a:xfrm>
          <a:custGeom>
            <a:avLst/>
            <a:gdLst/>
            <a:ahLst/>
            <a:cxnLst/>
            <a:rect l="l" t="t" r="r" b="b"/>
            <a:pathLst>
              <a:path w="185148" h="185148">
                <a:moveTo>
                  <a:pt x="23144" y="23144"/>
                </a:moveTo>
                <a:cubicBezTo>
                  <a:pt x="10378" y="23144"/>
                  <a:pt x="0" y="33522"/>
                  <a:pt x="0" y="46287"/>
                </a:cubicBezTo>
                <a:lnTo>
                  <a:pt x="0" y="48963"/>
                </a:lnTo>
                <a:cubicBezTo>
                  <a:pt x="0" y="51422"/>
                  <a:pt x="1591" y="53519"/>
                  <a:pt x="3652" y="54857"/>
                </a:cubicBezTo>
                <a:cubicBezTo>
                  <a:pt x="8426" y="57967"/>
                  <a:pt x="11572" y="63319"/>
                  <a:pt x="11572" y="69431"/>
                </a:cubicBezTo>
                <a:cubicBezTo>
                  <a:pt x="11572" y="75542"/>
                  <a:pt x="8426" y="80894"/>
                  <a:pt x="3652" y="84004"/>
                </a:cubicBezTo>
                <a:cubicBezTo>
                  <a:pt x="1591" y="85342"/>
                  <a:pt x="0" y="87439"/>
                  <a:pt x="0" y="89898"/>
                </a:cubicBezTo>
                <a:lnTo>
                  <a:pt x="0" y="109932"/>
                </a:lnTo>
                <a:lnTo>
                  <a:pt x="185148" y="109932"/>
                </a:lnTo>
                <a:lnTo>
                  <a:pt x="185148" y="89898"/>
                </a:lnTo>
                <a:cubicBezTo>
                  <a:pt x="185148" y="87439"/>
                  <a:pt x="183557" y="85342"/>
                  <a:pt x="181496" y="84004"/>
                </a:cubicBezTo>
                <a:cubicBezTo>
                  <a:pt x="176722" y="80894"/>
                  <a:pt x="173576" y="75542"/>
                  <a:pt x="173576" y="69431"/>
                </a:cubicBezTo>
                <a:cubicBezTo>
                  <a:pt x="173576" y="63319"/>
                  <a:pt x="176722" y="57967"/>
                  <a:pt x="181496" y="54857"/>
                </a:cubicBezTo>
                <a:cubicBezTo>
                  <a:pt x="183557" y="53519"/>
                  <a:pt x="185148" y="51422"/>
                  <a:pt x="185148" y="48963"/>
                </a:cubicBezTo>
                <a:lnTo>
                  <a:pt x="185148" y="46287"/>
                </a:lnTo>
                <a:cubicBezTo>
                  <a:pt x="185148" y="33522"/>
                  <a:pt x="174770" y="23144"/>
                  <a:pt x="162005" y="23144"/>
                </a:cubicBezTo>
                <a:lnTo>
                  <a:pt x="23144" y="23144"/>
                </a:lnTo>
                <a:close/>
                <a:moveTo>
                  <a:pt x="185148" y="150433"/>
                </a:moveTo>
                <a:lnTo>
                  <a:pt x="185148" y="127289"/>
                </a:lnTo>
                <a:lnTo>
                  <a:pt x="0" y="127289"/>
                </a:lnTo>
                <a:lnTo>
                  <a:pt x="0" y="150433"/>
                </a:lnTo>
                <a:cubicBezTo>
                  <a:pt x="0" y="156833"/>
                  <a:pt x="5171" y="162005"/>
                  <a:pt x="11572" y="162005"/>
                </a:cubicBezTo>
                <a:lnTo>
                  <a:pt x="34715" y="162005"/>
                </a:lnTo>
                <a:lnTo>
                  <a:pt x="34715" y="153326"/>
                </a:lnTo>
                <a:cubicBezTo>
                  <a:pt x="34715" y="148516"/>
                  <a:pt x="38585" y="144647"/>
                  <a:pt x="43394" y="144647"/>
                </a:cubicBezTo>
                <a:cubicBezTo>
                  <a:pt x="48204" y="144647"/>
                  <a:pt x="52073" y="148516"/>
                  <a:pt x="52073" y="153326"/>
                </a:cubicBezTo>
                <a:lnTo>
                  <a:pt x="52073" y="162005"/>
                </a:lnTo>
                <a:lnTo>
                  <a:pt x="83895" y="162005"/>
                </a:lnTo>
                <a:lnTo>
                  <a:pt x="83895" y="153326"/>
                </a:lnTo>
                <a:cubicBezTo>
                  <a:pt x="83895" y="148516"/>
                  <a:pt x="87765" y="144647"/>
                  <a:pt x="92574" y="144647"/>
                </a:cubicBezTo>
                <a:cubicBezTo>
                  <a:pt x="97384" y="144647"/>
                  <a:pt x="101253" y="148516"/>
                  <a:pt x="101253" y="153326"/>
                </a:cubicBezTo>
                <a:lnTo>
                  <a:pt x="101253" y="162005"/>
                </a:lnTo>
                <a:lnTo>
                  <a:pt x="133075" y="162005"/>
                </a:lnTo>
                <a:lnTo>
                  <a:pt x="133075" y="153326"/>
                </a:lnTo>
                <a:cubicBezTo>
                  <a:pt x="133075" y="148516"/>
                  <a:pt x="136944" y="144647"/>
                  <a:pt x="141754" y="144647"/>
                </a:cubicBezTo>
                <a:cubicBezTo>
                  <a:pt x="146563" y="144647"/>
                  <a:pt x="150433" y="148516"/>
                  <a:pt x="150433" y="153326"/>
                </a:cubicBezTo>
                <a:lnTo>
                  <a:pt x="150433" y="162005"/>
                </a:lnTo>
                <a:lnTo>
                  <a:pt x="173576" y="162005"/>
                </a:lnTo>
                <a:cubicBezTo>
                  <a:pt x="179977" y="162005"/>
                  <a:pt x="185148" y="156833"/>
                  <a:pt x="185148" y="150433"/>
                </a:cubicBezTo>
                <a:close/>
                <a:moveTo>
                  <a:pt x="57859" y="57859"/>
                </a:moveTo>
                <a:lnTo>
                  <a:pt x="57859" y="81002"/>
                </a:lnTo>
                <a:cubicBezTo>
                  <a:pt x="57859" y="87403"/>
                  <a:pt x="52688" y="92574"/>
                  <a:pt x="46287" y="92574"/>
                </a:cubicBezTo>
                <a:cubicBezTo>
                  <a:pt x="39886" y="92574"/>
                  <a:pt x="34715" y="87403"/>
                  <a:pt x="34715" y="81002"/>
                </a:cubicBezTo>
                <a:lnTo>
                  <a:pt x="34715" y="57859"/>
                </a:lnTo>
                <a:cubicBezTo>
                  <a:pt x="34715" y="51458"/>
                  <a:pt x="39886" y="46287"/>
                  <a:pt x="46287" y="46287"/>
                </a:cubicBezTo>
                <a:cubicBezTo>
                  <a:pt x="52688" y="46287"/>
                  <a:pt x="57859" y="51458"/>
                  <a:pt x="57859" y="57859"/>
                </a:cubicBezTo>
                <a:close/>
                <a:moveTo>
                  <a:pt x="104146" y="57859"/>
                </a:moveTo>
                <a:lnTo>
                  <a:pt x="104146" y="81002"/>
                </a:lnTo>
                <a:cubicBezTo>
                  <a:pt x="104146" y="87403"/>
                  <a:pt x="98975" y="92574"/>
                  <a:pt x="92574" y="92574"/>
                </a:cubicBezTo>
                <a:cubicBezTo>
                  <a:pt x="86173" y="92574"/>
                  <a:pt x="81002" y="87403"/>
                  <a:pt x="81002" y="81002"/>
                </a:cubicBezTo>
                <a:lnTo>
                  <a:pt x="81002" y="57859"/>
                </a:lnTo>
                <a:cubicBezTo>
                  <a:pt x="81002" y="51458"/>
                  <a:pt x="86173" y="46287"/>
                  <a:pt x="92574" y="46287"/>
                </a:cubicBezTo>
                <a:cubicBezTo>
                  <a:pt x="98975" y="46287"/>
                  <a:pt x="104146" y="51458"/>
                  <a:pt x="104146" y="57859"/>
                </a:cubicBezTo>
                <a:close/>
                <a:moveTo>
                  <a:pt x="150433" y="57859"/>
                </a:moveTo>
                <a:lnTo>
                  <a:pt x="150433" y="81002"/>
                </a:lnTo>
                <a:cubicBezTo>
                  <a:pt x="150433" y="87403"/>
                  <a:pt x="145262" y="92574"/>
                  <a:pt x="138861" y="92574"/>
                </a:cubicBezTo>
                <a:cubicBezTo>
                  <a:pt x="132460" y="92574"/>
                  <a:pt x="127289" y="87403"/>
                  <a:pt x="127289" y="81002"/>
                </a:cubicBezTo>
                <a:lnTo>
                  <a:pt x="127289" y="57859"/>
                </a:lnTo>
                <a:cubicBezTo>
                  <a:pt x="127289" y="51458"/>
                  <a:pt x="132460" y="46287"/>
                  <a:pt x="138861" y="46287"/>
                </a:cubicBezTo>
                <a:cubicBezTo>
                  <a:pt x="145262" y="46287"/>
                  <a:pt x="150433" y="51458"/>
                  <a:pt x="150433" y="57859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23" name="Text 21"/>
          <p:cNvSpPr/>
          <p:nvPr/>
        </p:nvSpPr>
        <p:spPr>
          <a:xfrm>
            <a:off x="905374" y="5814576"/>
            <a:ext cx="1138661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2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Memory Leaks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62850" y="6184872"/>
            <a:ext cx="3008656" cy="4813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6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Improper resource management causes gradual memory consumption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39855" y="5625724"/>
            <a:ext cx="3312299" cy="1229383"/>
          </a:xfrm>
          <a:custGeom>
            <a:avLst/>
            <a:gdLst/>
            <a:ahLst/>
            <a:cxnLst/>
            <a:rect l="l" t="t" r="r" b="b"/>
            <a:pathLst>
              <a:path w="3312299" h="1229383">
                <a:moveTo>
                  <a:pt x="111087" y="0"/>
                </a:moveTo>
                <a:lnTo>
                  <a:pt x="3201212" y="0"/>
                </a:lnTo>
                <a:cubicBezTo>
                  <a:pt x="3262563" y="0"/>
                  <a:pt x="3312299" y="49735"/>
                  <a:pt x="3312299" y="111087"/>
                </a:cubicBezTo>
                <a:lnTo>
                  <a:pt x="3312299" y="1118296"/>
                </a:lnTo>
                <a:cubicBezTo>
                  <a:pt x="3312299" y="1179648"/>
                  <a:pt x="3262563" y="1229383"/>
                  <a:pt x="3201212" y="1229383"/>
                </a:cubicBezTo>
                <a:lnTo>
                  <a:pt x="111087" y="1229383"/>
                </a:lnTo>
                <a:cubicBezTo>
                  <a:pt x="49735" y="1229383"/>
                  <a:pt x="0" y="1179648"/>
                  <a:pt x="0" y="1118296"/>
                </a:cubicBezTo>
                <a:lnTo>
                  <a:pt x="0" y="111087"/>
                </a:lnTo>
                <a:cubicBezTo>
                  <a:pt x="0" y="49776"/>
                  <a:pt x="49776" y="0"/>
                  <a:pt x="111087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3D5AFE">
                <a:alpha val="20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4063421" y="5851605"/>
            <a:ext cx="162005" cy="185148"/>
          </a:xfrm>
          <a:custGeom>
            <a:avLst/>
            <a:gdLst/>
            <a:ahLst/>
            <a:cxnLst/>
            <a:rect l="l" t="t" r="r" b="b"/>
            <a:pathLst>
              <a:path w="162005" h="185148">
                <a:moveTo>
                  <a:pt x="46287" y="-11572"/>
                </a:moveTo>
                <a:cubicBezTo>
                  <a:pt x="52688" y="-11572"/>
                  <a:pt x="57859" y="-6401"/>
                  <a:pt x="57859" y="0"/>
                </a:cubicBezTo>
                <a:lnTo>
                  <a:pt x="57859" y="34715"/>
                </a:lnTo>
                <a:lnTo>
                  <a:pt x="104146" y="34715"/>
                </a:lnTo>
                <a:lnTo>
                  <a:pt x="104146" y="0"/>
                </a:lnTo>
                <a:cubicBezTo>
                  <a:pt x="104146" y="-6401"/>
                  <a:pt x="109317" y="-11572"/>
                  <a:pt x="115718" y="-11572"/>
                </a:cubicBezTo>
                <a:cubicBezTo>
                  <a:pt x="122118" y="-11572"/>
                  <a:pt x="127289" y="-6401"/>
                  <a:pt x="127289" y="0"/>
                </a:cubicBezTo>
                <a:lnTo>
                  <a:pt x="127289" y="34715"/>
                </a:lnTo>
                <a:lnTo>
                  <a:pt x="150433" y="34715"/>
                </a:lnTo>
                <a:cubicBezTo>
                  <a:pt x="156833" y="34715"/>
                  <a:pt x="162005" y="39886"/>
                  <a:pt x="162005" y="46287"/>
                </a:cubicBezTo>
                <a:cubicBezTo>
                  <a:pt x="162005" y="52688"/>
                  <a:pt x="156833" y="57859"/>
                  <a:pt x="150433" y="57859"/>
                </a:cubicBezTo>
                <a:lnTo>
                  <a:pt x="150433" y="81002"/>
                </a:lnTo>
                <a:cubicBezTo>
                  <a:pt x="150433" y="115392"/>
                  <a:pt x="125409" y="143960"/>
                  <a:pt x="92574" y="149456"/>
                </a:cubicBezTo>
                <a:lnTo>
                  <a:pt x="92574" y="173576"/>
                </a:lnTo>
                <a:cubicBezTo>
                  <a:pt x="92574" y="179977"/>
                  <a:pt x="87403" y="185148"/>
                  <a:pt x="81002" y="185148"/>
                </a:cubicBezTo>
                <a:cubicBezTo>
                  <a:pt x="74602" y="185148"/>
                  <a:pt x="69431" y="179977"/>
                  <a:pt x="69431" y="173576"/>
                </a:cubicBezTo>
                <a:lnTo>
                  <a:pt x="69431" y="149456"/>
                </a:lnTo>
                <a:cubicBezTo>
                  <a:pt x="36596" y="143960"/>
                  <a:pt x="11572" y="115392"/>
                  <a:pt x="11572" y="81002"/>
                </a:cubicBezTo>
                <a:lnTo>
                  <a:pt x="11572" y="57859"/>
                </a:lnTo>
                <a:cubicBezTo>
                  <a:pt x="5171" y="57859"/>
                  <a:pt x="0" y="52688"/>
                  <a:pt x="0" y="46287"/>
                </a:cubicBezTo>
                <a:cubicBezTo>
                  <a:pt x="0" y="39886"/>
                  <a:pt x="5171" y="34715"/>
                  <a:pt x="11572" y="34715"/>
                </a:cubicBezTo>
                <a:lnTo>
                  <a:pt x="34715" y="34715"/>
                </a:lnTo>
                <a:lnTo>
                  <a:pt x="34715" y="0"/>
                </a:lnTo>
                <a:cubicBezTo>
                  <a:pt x="34715" y="-6401"/>
                  <a:pt x="39886" y="-11572"/>
                  <a:pt x="46287" y="-11572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27" name="Text 25"/>
          <p:cNvSpPr/>
          <p:nvPr/>
        </p:nvSpPr>
        <p:spPr>
          <a:xfrm>
            <a:off x="4371230" y="5814576"/>
            <a:ext cx="1333066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2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Stream Instability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028706" y="6184872"/>
            <a:ext cx="3008656" cy="4813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6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 interruptions and camera disconnections crash the system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379886" y="1499699"/>
            <a:ext cx="4441702" cy="2729082"/>
          </a:xfrm>
          <a:custGeom>
            <a:avLst/>
            <a:gdLst/>
            <a:ahLst/>
            <a:cxnLst/>
            <a:rect l="l" t="t" r="r" b="b"/>
            <a:pathLst>
              <a:path w="4441702" h="2729082">
                <a:moveTo>
                  <a:pt x="148107" y="0"/>
                </a:moveTo>
                <a:lnTo>
                  <a:pt x="4293595" y="0"/>
                </a:lnTo>
                <a:cubicBezTo>
                  <a:pt x="4375392" y="0"/>
                  <a:pt x="4441702" y="66310"/>
                  <a:pt x="4441702" y="148107"/>
                </a:cubicBezTo>
                <a:lnTo>
                  <a:pt x="4441702" y="2580975"/>
                </a:lnTo>
                <a:cubicBezTo>
                  <a:pt x="4441702" y="2662773"/>
                  <a:pt x="4375392" y="2729082"/>
                  <a:pt x="4293595" y="2729082"/>
                </a:cubicBezTo>
                <a:lnTo>
                  <a:pt x="148107" y="2729082"/>
                </a:lnTo>
                <a:cubicBezTo>
                  <a:pt x="66310" y="2729082"/>
                  <a:pt x="0" y="2662773"/>
                  <a:pt x="0" y="2580975"/>
                </a:cubicBezTo>
                <a:lnTo>
                  <a:pt x="0" y="148107"/>
                </a:lnTo>
                <a:cubicBezTo>
                  <a:pt x="0" y="66310"/>
                  <a:pt x="66310" y="0"/>
                  <a:pt x="148107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7633539" y="1744095"/>
            <a:ext cx="222178" cy="222178"/>
          </a:xfrm>
          <a:custGeom>
            <a:avLst/>
            <a:gdLst/>
            <a:ahLst/>
            <a:cxnLst/>
            <a:rect l="l" t="t" r="r" b="b"/>
            <a:pathLst>
              <a:path w="222178" h="222178">
                <a:moveTo>
                  <a:pt x="27772" y="27772"/>
                </a:moveTo>
                <a:cubicBezTo>
                  <a:pt x="27772" y="20091"/>
                  <a:pt x="21567" y="13886"/>
                  <a:pt x="13886" y="13886"/>
                </a:cubicBezTo>
                <a:cubicBezTo>
                  <a:pt x="6205" y="13886"/>
                  <a:pt x="0" y="20091"/>
                  <a:pt x="0" y="27772"/>
                </a:cubicBezTo>
                <a:lnTo>
                  <a:pt x="0" y="173576"/>
                </a:lnTo>
                <a:cubicBezTo>
                  <a:pt x="0" y="192756"/>
                  <a:pt x="15535" y="208292"/>
                  <a:pt x="34715" y="208292"/>
                </a:cubicBezTo>
                <a:lnTo>
                  <a:pt x="208292" y="208292"/>
                </a:lnTo>
                <a:cubicBezTo>
                  <a:pt x="215972" y="208292"/>
                  <a:pt x="222178" y="202086"/>
                  <a:pt x="222178" y="194405"/>
                </a:cubicBezTo>
                <a:cubicBezTo>
                  <a:pt x="222178" y="186725"/>
                  <a:pt x="215972" y="180519"/>
                  <a:pt x="208292" y="180519"/>
                </a:cubicBezTo>
                <a:lnTo>
                  <a:pt x="34715" y="180519"/>
                </a:lnTo>
                <a:cubicBezTo>
                  <a:pt x="30897" y="180519"/>
                  <a:pt x="27772" y="177395"/>
                  <a:pt x="27772" y="173576"/>
                </a:cubicBezTo>
                <a:lnTo>
                  <a:pt x="27772" y="27772"/>
                </a:lnTo>
                <a:close/>
                <a:moveTo>
                  <a:pt x="204213" y="65351"/>
                </a:moveTo>
                <a:cubicBezTo>
                  <a:pt x="209637" y="59927"/>
                  <a:pt x="209637" y="51118"/>
                  <a:pt x="204213" y="45694"/>
                </a:cubicBezTo>
                <a:cubicBezTo>
                  <a:pt x="198788" y="40270"/>
                  <a:pt x="189979" y="40270"/>
                  <a:pt x="184555" y="45694"/>
                </a:cubicBezTo>
                <a:lnTo>
                  <a:pt x="138861" y="91431"/>
                </a:lnTo>
                <a:lnTo>
                  <a:pt x="113953" y="66567"/>
                </a:lnTo>
                <a:cubicBezTo>
                  <a:pt x="108529" y="61142"/>
                  <a:pt x="99720" y="61142"/>
                  <a:pt x="94295" y="66567"/>
                </a:cubicBezTo>
                <a:lnTo>
                  <a:pt x="52637" y="108225"/>
                </a:lnTo>
                <a:cubicBezTo>
                  <a:pt x="47213" y="113649"/>
                  <a:pt x="47213" y="122458"/>
                  <a:pt x="52637" y="127882"/>
                </a:cubicBezTo>
                <a:cubicBezTo>
                  <a:pt x="58061" y="133307"/>
                  <a:pt x="66870" y="133307"/>
                  <a:pt x="72295" y="127882"/>
                </a:cubicBezTo>
                <a:lnTo>
                  <a:pt x="104146" y="96031"/>
                </a:lnTo>
                <a:lnTo>
                  <a:pt x="129054" y="120939"/>
                </a:lnTo>
                <a:cubicBezTo>
                  <a:pt x="134478" y="126364"/>
                  <a:pt x="143287" y="126364"/>
                  <a:pt x="148712" y="120939"/>
                </a:cubicBezTo>
                <a:lnTo>
                  <a:pt x="204256" y="65395"/>
                </a:ln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31" name="Text 29"/>
          <p:cNvSpPr/>
          <p:nvPr/>
        </p:nvSpPr>
        <p:spPr>
          <a:xfrm>
            <a:off x="7994578" y="1725580"/>
            <a:ext cx="1379353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8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Impact Analysis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605767" y="2188450"/>
            <a:ext cx="1259007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Downtime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264524" y="2169936"/>
            <a:ext cx="416583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2" b="1" dirty="0">
                <a:solidFill>
                  <a:srgbClr val="FF3D7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605767" y="2503202"/>
            <a:ext cx="3989941" cy="92574"/>
          </a:xfrm>
          <a:custGeom>
            <a:avLst/>
            <a:gdLst/>
            <a:ahLst/>
            <a:cxnLst/>
            <a:rect l="l" t="t" r="r" b="b"/>
            <a:pathLst>
              <a:path w="3989941" h="92574">
                <a:moveTo>
                  <a:pt x="46287" y="0"/>
                </a:moveTo>
                <a:lnTo>
                  <a:pt x="3943654" y="0"/>
                </a:lnTo>
                <a:cubicBezTo>
                  <a:pt x="3969217" y="0"/>
                  <a:pt x="3989941" y="20723"/>
                  <a:pt x="3989941" y="46287"/>
                </a:cubicBezTo>
                <a:lnTo>
                  <a:pt x="3989941" y="46287"/>
                </a:lnTo>
                <a:cubicBezTo>
                  <a:pt x="3989941" y="71851"/>
                  <a:pt x="3969217" y="92574"/>
                  <a:pt x="3943654" y="92574"/>
                </a:cubicBezTo>
                <a:lnTo>
                  <a:pt x="46287" y="92574"/>
                </a:lnTo>
                <a:cubicBezTo>
                  <a:pt x="20741" y="92574"/>
                  <a:pt x="0" y="71834"/>
                  <a:pt x="0" y="46287"/>
                </a:cubicBezTo>
                <a:lnTo>
                  <a:pt x="0" y="46287"/>
                </a:lnTo>
                <a:cubicBezTo>
                  <a:pt x="0" y="20741"/>
                  <a:pt x="20741" y="0"/>
                  <a:pt x="46287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35" name="Shape 33"/>
          <p:cNvSpPr/>
          <p:nvPr/>
        </p:nvSpPr>
        <p:spPr>
          <a:xfrm>
            <a:off x="7605767" y="2503202"/>
            <a:ext cx="3388210" cy="92574"/>
          </a:xfrm>
          <a:custGeom>
            <a:avLst/>
            <a:gdLst/>
            <a:ahLst/>
            <a:cxnLst/>
            <a:rect l="l" t="t" r="r" b="b"/>
            <a:pathLst>
              <a:path w="3388210" h="92574">
                <a:moveTo>
                  <a:pt x="46287" y="0"/>
                </a:moveTo>
                <a:lnTo>
                  <a:pt x="3341923" y="0"/>
                </a:lnTo>
                <a:cubicBezTo>
                  <a:pt x="3367486" y="0"/>
                  <a:pt x="3388210" y="20723"/>
                  <a:pt x="3388210" y="46287"/>
                </a:cubicBezTo>
                <a:lnTo>
                  <a:pt x="3388210" y="46287"/>
                </a:lnTo>
                <a:cubicBezTo>
                  <a:pt x="3388210" y="71851"/>
                  <a:pt x="3367486" y="92574"/>
                  <a:pt x="3341923" y="92574"/>
                </a:cubicBezTo>
                <a:lnTo>
                  <a:pt x="46287" y="92574"/>
                </a:lnTo>
                <a:cubicBezTo>
                  <a:pt x="20741" y="92574"/>
                  <a:pt x="0" y="71834"/>
                  <a:pt x="0" y="46287"/>
                </a:cubicBezTo>
                <a:lnTo>
                  <a:pt x="0" y="46287"/>
                </a:lnTo>
                <a:cubicBezTo>
                  <a:pt x="0" y="20741"/>
                  <a:pt x="20741" y="0"/>
                  <a:pt x="46287" y="0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36" name="Text 34"/>
          <p:cNvSpPr/>
          <p:nvPr/>
        </p:nvSpPr>
        <p:spPr>
          <a:xfrm>
            <a:off x="7605767" y="2762409"/>
            <a:ext cx="1120146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Experience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260359" y="2743895"/>
            <a:ext cx="416583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2" b="1" dirty="0">
                <a:solidFill>
                  <a:srgbClr val="FF3D7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Poor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605767" y="3077161"/>
            <a:ext cx="3989941" cy="92574"/>
          </a:xfrm>
          <a:custGeom>
            <a:avLst/>
            <a:gdLst/>
            <a:ahLst/>
            <a:cxnLst/>
            <a:rect l="l" t="t" r="r" b="b"/>
            <a:pathLst>
              <a:path w="3989941" h="92574">
                <a:moveTo>
                  <a:pt x="46287" y="0"/>
                </a:moveTo>
                <a:lnTo>
                  <a:pt x="3943654" y="0"/>
                </a:lnTo>
                <a:cubicBezTo>
                  <a:pt x="3969217" y="0"/>
                  <a:pt x="3989941" y="20723"/>
                  <a:pt x="3989941" y="46287"/>
                </a:cubicBezTo>
                <a:lnTo>
                  <a:pt x="3989941" y="46287"/>
                </a:lnTo>
                <a:cubicBezTo>
                  <a:pt x="3989941" y="71851"/>
                  <a:pt x="3969217" y="92574"/>
                  <a:pt x="3943654" y="92574"/>
                </a:cubicBezTo>
                <a:lnTo>
                  <a:pt x="46287" y="92574"/>
                </a:lnTo>
                <a:cubicBezTo>
                  <a:pt x="20741" y="92574"/>
                  <a:pt x="0" y="71834"/>
                  <a:pt x="0" y="46287"/>
                </a:cubicBezTo>
                <a:lnTo>
                  <a:pt x="0" y="46287"/>
                </a:lnTo>
                <a:cubicBezTo>
                  <a:pt x="0" y="20741"/>
                  <a:pt x="20741" y="0"/>
                  <a:pt x="46287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39" name="Shape 37"/>
          <p:cNvSpPr/>
          <p:nvPr/>
        </p:nvSpPr>
        <p:spPr>
          <a:xfrm>
            <a:off x="7605767" y="3077161"/>
            <a:ext cx="2990141" cy="92574"/>
          </a:xfrm>
          <a:custGeom>
            <a:avLst/>
            <a:gdLst/>
            <a:ahLst/>
            <a:cxnLst/>
            <a:rect l="l" t="t" r="r" b="b"/>
            <a:pathLst>
              <a:path w="2990141" h="92574">
                <a:moveTo>
                  <a:pt x="46287" y="0"/>
                </a:moveTo>
                <a:lnTo>
                  <a:pt x="2943854" y="0"/>
                </a:lnTo>
                <a:cubicBezTo>
                  <a:pt x="2969418" y="0"/>
                  <a:pt x="2990141" y="20723"/>
                  <a:pt x="2990141" y="46287"/>
                </a:cubicBezTo>
                <a:lnTo>
                  <a:pt x="2990141" y="46287"/>
                </a:lnTo>
                <a:cubicBezTo>
                  <a:pt x="2990141" y="71851"/>
                  <a:pt x="2969418" y="92574"/>
                  <a:pt x="2943854" y="92574"/>
                </a:cubicBezTo>
                <a:lnTo>
                  <a:pt x="46287" y="92574"/>
                </a:lnTo>
                <a:cubicBezTo>
                  <a:pt x="20741" y="92574"/>
                  <a:pt x="0" y="71834"/>
                  <a:pt x="0" y="46287"/>
                </a:cubicBezTo>
                <a:lnTo>
                  <a:pt x="0" y="46287"/>
                </a:lnTo>
                <a:cubicBezTo>
                  <a:pt x="0" y="20741"/>
                  <a:pt x="20741" y="0"/>
                  <a:pt x="46287" y="0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40" name="Text 38"/>
          <p:cNvSpPr/>
          <p:nvPr/>
        </p:nvSpPr>
        <p:spPr>
          <a:xfrm>
            <a:off x="7605767" y="3336368"/>
            <a:ext cx="1157175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Operational Cost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0864951" y="3317854"/>
            <a:ext cx="814651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2" b="1" dirty="0">
                <a:solidFill>
                  <a:srgbClr val="FF3D7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Expensive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605767" y="3651120"/>
            <a:ext cx="3989941" cy="92574"/>
          </a:xfrm>
          <a:custGeom>
            <a:avLst/>
            <a:gdLst/>
            <a:ahLst/>
            <a:cxnLst/>
            <a:rect l="l" t="t" r="r" b="b"/>
            <a:pathLst>
              <a:path w="3989941" h="92574">
                <a:moveTo>
                  <a:pt x="46287" y="0"/>
                </a:moveTo>
                <a:lnTo>
                  <a:pt x="3943654" y="0"/>
                </a:lnTo>
                <a:cubicBezTo>
                  <a:pt x="3969217" y="0"/>
                  <a:pt x="3989941" y="20723"/>
                  <a:pt x="3989941" y="46287"/>
                </a:cubicBezTo>
                <a:lnTo>
                  <a:pt x="3989941" y="46287"/>
                </a:lnTo>
                <a:cubicBezTo>
                  <a:pt x="3989941" y="71851"/>
                  <a:pt x="3969217" y="92574"/>
                  <a:pt x="3943654" y="92574"/>
                </a:cubicBezTo>
                <a:lnTo>
                  <a:pt x="46287" y="92574"/>
                </a:lnTo>
                <a:cubicBezTo>
                  <a:pt x="20741" y="92574"/>
                  <a:pt x="0" y="71834"/>
                  <a:pt x="0" y="46287"/>
                </a:cubicBezTo>
                <a:lnTo>
                  <a:pt x="0" y="46287"/>
                </a:lnTo>
                <a:cubicBezTo>
                  <a:pt x="0" y="20741"/>
                  <a:pt x="20741" y="0"/>
                  <a:pt x="46287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43" name="Shape 41"/>
          <p:cNvSpPr/>
          <p:nvPr/>
        </p:nvSpPr>
        <p:spPr>
          <a:xfrm>
            <a:off x="7605767" y="3651120"/>
            <a:ext cx="3591872" cy="92574"/>
          </a:xfrm>
          <a:custGeom>
            <a:avLst/>
            <a:gdLst/>
            <a:ahLst/>
            <a:cxnLst/>
            <a:rect l="l" t="t" r="r" b="b"/>
            <a:pathLst>
              <a:path w="3591872" h="92574">
                <a:moveTo>
                  <a:pt x="46287" y="0"/>
                </a:moveTo>
                <a:lnTo>
                  <a:pt x="3545585" y="0"/>
                </a:lnTo>
                <a:cubicBezTo>
                  <a:pt x="3571149" y="0"/>
                  <a:pt x="3591872" y="20723"/>
                  <a:pt x="3591872" y="46287"/>
                </a:cubicBezTo>
                <a:lnTo>
                  <a:pt x="3591872" y="46287"/>
                </a:lnTo>
                <a:cubicBezTo>
                  <a:pt x="3591872" y="71851"/>
                  <a:pt x="3571149" y="92574"/>
                  <a:pt x="3545585" y="92574"/>
                </a:cubicBezTo>
                <a:lnTo>
                  <a:pt x="46287" y="92574"/>
                </a:lnTo>
                <a:cubicBezTo>
                  <a:pt x="20741" y="92574"/>
                  <a:pt x="0" y="71834"/>
                  <a:pt x="0" y="46287"/>
                </a:cubicBezTo>
                <a:lnTo>
                  <a:pt x="0" y="46287"/>
                </a:lnTo>
                <a:cubicBezTo>
                  <a:pt x="0" y="20741"/>
                  <a:pt x="20741" y="0"/>
                  <a:pt x="46287" y="0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44" name="Shape 42"/>
          <p:cNvSpPr/>
          <p:nvPr/>
        </p:nvSpPr>
        <p:spPr>
          <a:xfrm>
            <a:off x="7379886" y="4422377"/>
            <a:ext cx="4441702" cy="2432846"/>
          </a:xfrm>
          <a:custGeom>
            <a:avLst/>
            <a:gdLst/>
            <a:ahLst/>
            <a:cxnLst/>
            <a:rect l="l" t="t" r="r" b="b"/>
            <a:pathLst>
              <a:path w="4441702" h="2432846">
                <a:moveTo>
                  <a:pt x="148112" y="0"/>
                </a:moveTo>
                <a:lnTo>
                  <a:pt x="4293590" y="0"/>
                </a:lnTo>
                <a:cubicBezTo>
                  <a:pt x="4375390" y="0"/>
                  <a:pt x="4441702" y="66312"/>
                  <a:pt x="4441702" y="148112"/>
                </a:cubicBezTo>
                <a:lnTo>
                  <a:pt x="4441702" y="2284734"/>
                </a:lnTo>
                <a:cubicBezTo>
                  <a:pt x="4441702" y="2366534"/>
                  <a:pt x="4375390" y="2432846"/>
                  <a:pt x="4293590" y="2432846"/>
                </a:cubicBezTo>
                <a:lnTo>
                  <a:pt x="148112" y="2432846"/>
                </a:lnTo>
                <a:cubicBezTo>
                  <a:pt x="66312" y="2432846"/>
                  <a:pt x="0" y="2366534"/>
                  <a:pt x="0" y="2284734"/>
                </a:cubicBezTo>
                <a:lnTo>
                  <a:pt x="0" y="148112"/>
                </a:lnTo>
                <a:cubicBezTo>
                  <a:pt x="0" y="66367"/>
                  <a:pt x="66367" y="0"/>
                  <a:pt x="148112" y="0"/>
                </a:cubicBezTo>
                <a:close/>
              </a:path>
            </a:pathLst>
          </a:custGeom>
          <a:gradFill rotWithShape="1" flip="none">
            <a:gsLst>
              <a:gs pos="0">
                <a:srgbClr val="3D5AFE">
                  <a:alpha val="20000"/>
                </a:srgbClr>
              </a:gs>
              <a:gs pos="100000">
                <a:srgbClr val="00B0FF">
                  <a:alpha val="10000"/>
                </a:srgbClr>
              </a:gs>
            </a:gsLst>
            <a:lin ang="2700000" scaled="1"/>
          </a:gradFill>
          <a:ln w="10160">
            <a:solidFill>
              <a:srgbClr val="3D5AFE">
                <a:alpha val="40000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7633539" y="4666773"/>
            <a:ext cx="222178" cy="222178"/>
          </a:xfrm>
          <a:custGeom>
            <a:avLst/>
            <a:gdLst/>
            <a:ahLst/>
            <a:cxnLst/>
            <a:rect l="l" t="t" r="r" b="b"/>
            <a:pathLst>
              <a:path w="222178" h="222178">
                <a:moveTo>
                  <a:pt x="111089" y="222178"/>
                </a:moveTo>
                <a:cubicBezTo>
                  <a:pt x="172400" y="222178"/>
                  <a:pt x="222178" y="172400"/>
                  <a:pt x="222178" y="111089"/>
                </a:cubicBezTo>
                <a:cubicBezTo>
                  <a:pt x="222178" y="49777"/>
                  <a:pt x="172400" y="0"/>
                  <a:pt x="111089" y="0"/>
                </a:cubicBezTo>
                <a:cubicBezTo>
                  <a:pt x="49777" y="0"/>
                  <a:pt x="0" y="49777"/>
                  <a:pt x="0" y="111089"/>
                </a:cubicBezTo>
                <a:cubicBezTo>
                  <a:pt x="0" y="172400"/>
                  <a:pt x="49777" y="222178"/>
                  <a:pt x="111089" y="222178"/>
                </a:cubicBezTo>
                <a:close/>
                <a:moveTo>
                  <a:pt x="147713" y="92299"/>
                </a:moveTo>
                <a:lnTo>
                  <a:pt x="112998" y="147844"/>
                </a:lnTo>
                <a:cubicBezTo>
                  <a:pt x="111176" y="150751"/>
                  <a:pt x="108051" y="152574"/>
                  <a:pt x="104623" y="152747"/>
                </a:cubicBezTo>
                <a:cubicBezTo>
                  <a:pt x="101195" y="152921"/>
                  <a:pt x="97897" y="151359"/>
                  <a:pt x="95858" y="148581"/>
                </a:cubicBezTo>
                <a:lnTo>
                  <a:pt x="75028" y="120809"/>
                </a:lnTo>
                <a:cubicBezTo>
                  <a:pt x="71557" y="116209"/>
                  <a:pt x="72512" y="109700"/>
                  <a:pt x="77111" y="106229"/>
                </a:cubicBezTo>
                <a:cubicBezTo>
                  <a:pt x="81711" y="102757"/>
                  <a:pt x="88220" y="103712"/>
                  <a:pt x="91692" y="108312"/>
                </a:cubicBezTo>
                <a:lnTo>
                  <a:pt x="103408" y="123933"/>
                </a:lnTo>
                <a:lnTo>
                  <a:pt x="130052" y="81277"/>
                </a:lnTo>
                <a:cubicBezTo>
                  <a:pt x="133090" y="76417"/>
                  <a:pt x="139512" y="74898"/>
                  <a:pt x="144415" y="77979"/>
                </a:cubicBezTo>
                <a:cubicBezTo>
                  <a:pt x="149319" y="81060"/>
                  <a:pt x="150794" y="87439"/>
                  <a:pt x="147713" y="92343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46" name="Text 44"/>
          <p:cNvSpPr/>
          <p:nvPr/>
        </p:nvSpPr>
        <p:spPr>
          <a:xfrm>
            <a:off x="7994578" y="4648258"/>
            <a:ext cx="1101631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8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Our Solution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605767" y="5055584"/>
            <a:ext cx="4064000" cy="7220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6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Implemented </a:t>
            </a:r>
            <a:pPr>
              <a:lnSpc>
                <a:spcPct val="140000"/>
              </a:lnSpc>
            </a:pPr>
            <a:r>
              <a:rPr lang="en-US" sz="1166" b="1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asynchronous processing</a:t>
            </a:r>
            <a:pPr>
              <a:lnSpc>
                <a:spcPct val="140000"/>
              </a:lnSpc>
            </a:pPr>
            <a:r>
              <a:rPr lang="en-US" sz="1166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</a:t>
            </a:r>
            <a:pPr>
              <a:lnSpc>
                <a:spcPct val="140000"/>
              </a:lnSpc>
            </a:pPr>
            <a:r>
              <a:rPr lang="en-US" sz="1166" b="1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intelligent buffering</a:t>
            </a:r>
            <a:pPr>
              <a:lnSpc>
                <a:spcPct val="140000"/>
              </a:lnSpc>
            </a:pPr>
            <a:r>
              <a:rPr lang="en-US" sz="1166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and </a:t>
            </a:r>
            <a:pPr>
              <a:lnSpc>
                <a:spcPct val="140000"/>
              </a:lnSpc>
            </a:pPr>
            <a:r>
              <a:rPr lang="en-US" sz="1166" b="1" dirty="0">
                <a:solidFill>
                  <a:srgbClr val="FF3D7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robust error handling</a:t>
            </a:r>
            <a:pPr>
              <a:lnSpc>
                <a:spcPct val="140000"/>
              </a:lnSpc>
            </a:pPr>
            <a:r>
              <a:rPr lang="en-US" sz="1166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ensure smooth multi-stream operation.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605767" y="5925780"/>
            <a:ext cx="1934797" cy="703563"/>
          </a:xfrm>
          <a:custGeom>
            <a:avLst/>
            <a:gdLst/>
            <a:ahLst/>
            <a:cxnLst/>
            <a:rect l="l" t="t" r="r" b="b"/>
            <a:pathLst>
              <a:path w="1934797" h="703563">
                <a:moveTo>
                  <a:pt x="74057" y="0"/>
                </a:moveTo>
                <a:lnTo>
                  <a:pt x="1860740" y="0"/>
                </a:lnTo>
                <a:cubicBezTo>
                  <a:pt x="1901641" y="0"/>
                  <a:pt x="1934797" y="33156"/>
                  <a:pt x="1934797" y="74057"/>
                </a:cubicBezTo>
                <a:lnTo>
                  <a:pt x="1934797" y="629506"/>
                </a:lnTo>
                <a:cubicBezTo>
                  <a:pt x="1934797" y="670406"/>
                  <a:pt x="1901641" y="703563"/>
                  <a:pt x="1860740" y="703563"/>
                </a:cubicBezTo>
                <a:lnTo>
                  <a:pt x="74057" y="703563"/>
                </a:lnTo>
                <a:cubicBezTo>
                  <a:pt x="33156" y="703563"/>
                  <a:pt x="0" y="670406"/>
                  <a:pt x="0" y="629506"/>
                </a:cubicBezTo>
                <a:lnTo>
                  <a:pt x="0" y="74057"/>
                </a:lnTo>
                <a:cubicBezTo>
                  <a:pt x="0" y="33156"/>
                  <a:pt x="33156" y="0"/>
                  <a:pt x="74057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49" name="Text 47"/>
          <p:cNvSpPr/>
          <p:nvPr/>
        </p:nvSpPr>
        <p:spPr>
          <a:xfrm>
            <a:off x="7661311" y="6036869"/>
            <a:ext cx="1823708" cy="2962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49" b="1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99.9%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7684455" y="6332990"/>
            <a:ext cx="1777421" cy="185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1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Uptime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9655935" y="5925780"/>
            <a:ext cx="1934797" cy="703563"/>
          </a:xfrm>
          <a:custGeom>
            <a:avLst/>
            <a:gdLst/>
            <a:ahLst/>
            <a:cxnLst/>
            <a:rect l="l" t="t" r="r" b="b"/>
            <a:pathLst>
              <a:path w="1934797" h="703563">
                <a:moveTo>
                  <a:pt x="74057" y="0"/>
                </a:moveTo>
                <a:lnTo>
                  <a:pt x="1860740" y="0"/>
                </a:lnTo>
                <a:cubicBezTo>
                  <a:pt x="1901641" y="0"/>
                  <a:pt x="1934797" y="33156"/>
                  <a:pt x="1934797" y="74057"/>
                </a:cubicBezTo>
                <a:lnTo>
                  <a:pt x="1934797" y="629506"/>
                </a:lnTo>
                <a:cubicBezTo>
                  <a:pt x="1934797" y="670406"/>
                  <a:pt x="1901641" y="703563"/>
                  <a:pt x="1860740" y="703563"/>
                </a:cubicBezTo>
                <a:lnTo>
                  <a:pt x="74057" y="703563"/>
                </a:lnTo>
                <a:cubicBezTo>
                  <a:pt x="33156" y="703563"/>
                  <a:pt x="0" y="670406"/>
                  <a:pt x="0" y="629506"/>
                </a:cubicBezTo>
                <a:lnTo>
                  <a:pt x="0" y="74057"/>
                </a:lnTo>
                <a:cubicBezTo>
                  <a:pt x="0" y="33156"/>
                  <a:pt x="33156" y="0"/>
                  <a:pt x="74057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52" name="Text 50"/>
          <p:cNvSpPr/>
          <p:nvPr/>
        </p:nvSpPr>
        <p:spPr>
          <a:xfrm>
            <a:off x="9711479" y="6036869"/>
            <a:ext cx="1823708" cy="2962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49" b="1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&lt;100ms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734623" y="6332990"/>
            <a:ext cx="1777421" cy="185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1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Latency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010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4810" y="384810"/>
            <a:ext cx="1541145" cy="350520"/>
          </a:xfrm>
          <a:custGeom>
            <a:avLst/>
            <a:gdLst/>
            <a:ahLst/>
            <a:cxnLst/>
            <a:rect l="l" t="t" r="r" b="b"/>
            <a:pathLst>
              <a:path w="1541145" h="350520">
                <a:moveTo>
                  <a:pt x="175260" y="0"/>
                </a:moveTo>
                <a:lnTo>
                  <a:pt x="1365885" y="0"/>
                </a:lnTo>
                <a:cubicBezTo>
                  <a:pt x="1462678" y="0"/>
                  <a:pt x="1541145" y="78467"/>
                  <a:pt x="1541145" y="175260"/>
                </a:cubicBezTo>
                <a:lnTo>
                  <a:pt x="1541145" y="175260"/>
                </a:lnTo>
                <a:cubicBezTo>
                  <a:pt x="1541145" y="272053"/>
                  <a:pt x="1462678" y="350520"/>
                  <a:pt x="1365885" y="350520"/>
                </a:cubicBezTo>
                <a:lnTo>
                  <a:pt x="175260" y="350520"/>
                </a:lnTo>
                <a:cubicBezTo>
                  <a:pt x="78531" y="350520"/>
                  <a:pt x="0" y="271989"/>
                  <a:pt x="0" y="175260"/>
                </a:cubicBezTo>
                <a:lnTo>
                  <a:pt x="0" y="175260"/>
                </a:lnTo>
                <a:cubicBezTo>
                  <a:pt x="0" y="78531"/>
                  <a:pt x="78531" y="0"/>
                  <a:pt x="175260" y="0"/>
                </a:cubicBezTo>
                <a:close/>
              </a:path>
            </a:pathLst>
          </a:custGeom>
          <a:solidFill>
            <a:srgbClr val="00B0FF">
              <a:alpha val="20000"/>
            </a:srgbClr>
          </a:solidFill>
          <a:ln w="10160">
            <a:solidFill>
              <a:srgbClr val="00B0FF">
                <a:alpha val="50196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1020" y="491491"/>
            <a:ext cx="129206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 / Technology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53441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 Stack Overview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504951"/>
            <a:ext cx="11418570" cy="3055620"/>
          </a:xfrm>
          <a:custGeom>
            <a:avLst/>
            <a:gdLst/>
            <a:ahLst/>
            <a:cxnLst/>
            <a:rect l="l" t="t" r="r" b="b"/>
            <a:pathLst>
              <a:path w="11418570" h="3055620">
                <a:moveTo>
                  <a:pt x="152414" y="0"/>
                </a:moveTo>
                <a:lnTo>
                  <a:pt x="11266156" y="0"/>
                </a:lnTo>
                <a:cubicBezTo>
                  <a:pt x="11350332" y="0"/>
                  <a:pt x="11418570" y="68238"/>
                  <a:pt x="11418570" y="152414"/>
                </a:cubicBezTo>
                <a:lnTo>
                  <a:pt x="11418570" y="2903206"/>
                </a:lnTo>
                <a:cubicBezTo>
                  <a:pt x="11418570" y="2987382"/>
                  <a:pt x="11350332" y="3055620"/>
                  <a:pt x="11266156" y="3055620"/>
                </a:cubicBezTo>
                <a:lnTo>
                  <a:pt x="152414" y="3055620"/>
                </a:lnTo>
                <a:cubicBezTo>
                  <a:pt x="68238" y="3055620"/>
                  <a:pt x="0" y="2987382"/>
                  <a:pt x="0" y="2903206"/>
                </a:cubicBezTo>
                <a:lnTo>
                  <a:pt x="0" y="152414"/>
                </a:lnTo>
                <a:cubicBezTo>
                  <a:pt x="0" y="68295"/>
                  <a:pt x="68295" y="0"/>
                  <a:pt x="152414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986201" y="1737361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609600"/>
                </a:lnTo>
                <a:cubicBezTo>
                  <a:pt x="762000" y="693712"/>
                  <a:pt x="693712" y="762000"/>
                  <a:pt x="609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rotWithShape="1" flip="none">
            <a:gsLst>
              <a:gs pos="0">
                <a:srgbClr val="3D5AFE"/>
              </a:gs>
              <a:gs pos="100000">
                <a:srgbClr val="00B0FF"/>
              </a:gs>
            </a:gsLst>
            <a:lin ang="2700000" scaled="1"/>
          </a:gradFill>
          <a:ln/>
          <a:effectLst>
            <a:outerShdw sx="100000" sy="100000" kx="0" ky="0" algn="bl" rotWithShape="0" blurRad="101600" dist="50800" dir="2700000">
              <a:srgbClr val="ffffff">
                <a:alpha val="75000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2244566" y="1975486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35719" y="17859"/>
                </a:moveTo>
                <a:cubicBezTo>
                  <a:pt x="16018" y="17859"/>
                  <a:pt x="0" y="33877"/>
                  <a:pt x="0" y="53578"/>
                </a:cubicBezTo>
                <a:lnTo>
                  <a:pt x="0" y="89297"/>
                </a:lnTo>
                <a:cubicBezTo>
                  <a:pt x="0" y="108998"/>
                  <a:pt x="16018" y="125016"/>
                  <a:pt x="35719" y="125016"/>
                </a:cubicBezTo>
                <a:lnTo>
                  <a:pt x="214313" y="125016"/>
                </a:lnTo>
                <a:cubicBezTo>
                  <a:pt x="234014" y="125016"/>
                  <a:pt x="250031" y="108998"/>
                  <a:pt x="250031" y="89297"/>
                </a:cubicBezTo>
                <a:lnTo>
                  <a:pt x="250031" y="53578"/>
                </a:lnTo>
                <a:cubicBezTo>
                  <a:pt x="250031" y="33877"/>
                  <a:pt x="234014" y="17859"/>
                  <a:pt x="214313" y="17859"/>
                </a:cubicBezTo>
                <a:lnTo>
                  <a:pt x="35719" y="17859"/>
                </a:lnTo>
                <a:close/>
                <a:moveTo>
                  <a:pt x="156270" y="58043"/>
                </a:moveTo>
                <a:cubicBezTo>
                  <a:pt x="163662" y="58043"/>
                  <a:pt x="169664" y="64045"/>
                  <a:pt x="169664" y="71438"/>
                </a:cubicBezTo>
                <a:cubicBezTo>
                  <a:pt x="169664" y="78830"/>
                  <a:pt x="163662" y="84832"/>
                  <a:pt x="156270" y="84832"/>
                </a:cubicBezTo>
                <a:cubicBezTo>
                  <a:pt x="148877" y="84832"/>
                  <a:pt x="142875" y="78830"/>
                  <a:pt x="142875" y="71438"/>
                </a:cubicBezTo>
                <a:cubicBezTo>
                  <a:pt x="142875" y="64045"/>
                  <a:pt x="148877" y="58043"/>
                  <a:pt x="156270" y="58043"/>
                </a:cubicBezTo>
                <a:close/>
                <a:moveTo>
                  <a:pt x="187523" y="71438"/>
                </a:moveTo>
                <a:cubicBezTo>
                  <a:pt x="187523" y="64045"/>
                  <a:pt x="193525" y="58043"/>
                  <a:pt x="200918" y="58043"/>
                </a:cubicBezTo>
                <a:cubicBezTo>
                  <a:pt x="208311" y="58043"/>
                  <a:pt x="214313" y="64045"/>
                  <a:pt x="214313" y="71438"/>
                </a:cubicBezTo>
                <a:cubicBezTo>
                  <a:pt x="214313" y="78830"/>
                  <a:pt x="208311" y="84832"/>
                  <a:pt x="200918" y="84832"/>
                </a:cubicBezTo>
                <a:cubicBezTo>
                  <a:pt x="193525" y="84832"/>
                  <a:pt x="187523" y="78830"/>
                  <a:pt x="187523" y="71438"/>
                </a:cubicBezTo>
                <a:close/>
                <a:moveTo>
                  <a:pt x="35719" y="160734"/>
                </a:moveTo>
                <a:cubicBezTo>
                  <a:pt x="16018" y="160734"/>
                  <a:pt x="0" y="176752"/>
                  <a:pt x="0" y="196453"/>
                </a:cubicBezTo>
                <a:lnTo>
                  <a:pt x="0" y="232172"/>
                </a:lnTo>
                <a:cubicBezTo>
                  <a:pt x="0" y="251873"/>
                  <a:pt x="16018" y="267891"/>
                  <a:pt x="35719" y="267891"/>
                </a:cubicBezTo>
                <a:lnTo>
                  <a:pt x="214313" y="267891"/>
                </a:lnTo>
                <a:cubicBezTo>
                  <a:pt x="234014" y="267891"/>
                  <a:pt x="250031" y="251873"/>
                  <a:pt x="250031" y="232172"/>
                </a:cubicBezTo>
                <a:lnTo>
                  <a:pt x="250031" y="196453"/>
                </a:lnTo>
                <a:cubicBezTo>
                  <a:pt x="250031" y="176752"/>
                  <a:pt x="234014" y="160734"/>
                  <a:pt x="214313" y="160734"/>
                </a:cubicBezTo>
                <a:lnTo>
                  <a:pt x="35719" y="160734"/>
                </a:lnTo>
                <a:close/>
                <a:moveTo>
                  <a:pt x="156270" y="200918"/>
                </a:moveTo>
                <a:cubicBezTo>
                  <a:pt x="163662" y="200918"/>
                  <a:pt x="169664" y="206920"/>
                  <a:pt x="169664" y="214313"/>
                </a:cubicBezTo>
                <a:cubicBezTo>
                  <a:pt x="169664" y="221705"/>
                  <a:pt x="163662" y="227707"/>
                  <a:pt x="156270" y="227707"/>
                </a:cubicBezTo>
                <a:cubicBezTo>
                  <a:pt x="148877" y="227707"/>
                  <a:pt x="142875" y="221705"/>
                  <a:pt x="142875" y="214313"/>
                </a:cubicBezTo>
                <a:cubicBezTo>
                  <a:pt x="142875" y="206920"/>
                  <a:pt x="148877" y="200918"/>
                  <a:pt x="156270" y="200918"/>
                </a:cubicBezTo>
                <a:close/>
                <a:moveTo>
                  <a:pt x="187523" y="214313"/>
                </a:moveTo>
                <a:cubicBezTo>
                  <a:pt x="187523" y="206920"/>
                  <a:pt x="193525" y="200918"/>
                  <a:pt x="200918" y="200918"/>
                </a:cubicBezTo>
                <a:cubicBezTo>
                  <a:pt x="208311" y="200918"/>
                  <a:pt x="214313" y="206920"/>
                  <a:pt x="214313" y="214313"/>
                </a:cubicBezTo>
                <a:cubicBezTo>
                  <a:pt x="214313" y="221705"/>
                  <a:pt x="208311" y="227707"/>
                  <a:pt x="200918" y="227707"/>
                </a:cubicBezTo>
                <a:cubicBezTo>
                  <a:pt x="193525" y="227707"/>
                  <a:pt x="187523" y="221705"/>
                  <a:pt x="187523" y="21431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560070" y="2651761"/>
            <a:ext cx="36099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Backend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4358" y="3032640"/>
            <a:ext cx="3581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FastAPI / Flask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9120" y="3413640"/>
            <a:ext cx="35718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High-performance Python framework for building APIs with automatic OpenAPI documentation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228249" y="4061340"/>
            <a:ext cx="1076325" cy="266700"/>
          </a:xfrm>
          <a:custGeom>
            <a:avLst/>
            <a:gdLst/>
            <a:ahLst/>
            <a:cxnLst/>
            <a:rect l="l" t="t" r="r" b="b"/>
            <a:pathLst>
              <a:path w="1076325" h="266700">
                <a:moveTo>
                  <a:pt x="133350" y="0"/>
                </a:moveTo>
                <a:lnTo>
                  <a:pt x="942975" y="0"/>
                </a:lnTo>
                <a:cubicBezTo>
                  <a:pt x="1016573" y="0"/>
                  <a:pt x="1076325" y="59752"/>
                  <a:pt x="1076325" y="133350"/>
                </a:cubicBezTo>
                <a:lnTo>
                  <a:pt x="1076325" y="133350"/>
                </a:lnTo>
                <a:cubicBezTo>
                  <a:pt x="1076325" y="206948"/>
                  <a:pt x="1016573" y="266700"/>
                  <a:pt x="9429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D5AFE">
              <a:alpha val="2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194911" y="4061340"/>
            <a:ext cx="11430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Async Support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382322" y="4061340"/>
            <a:ext cx="1123950" cy="266700"/>
          </a:xfrm>
          <a:custGeom>
            <a:avLst/>
            <a:gdLst/>
            <a:ahLst/>
            <a:cxnLst/>
            <a:rect l="l" t="t" r="r" b="b"/>
            <a:pathLst>
              <a:path w="1123950" h="266700">
                <a:moveTo>
                  <a:pt x="133350" y="0"/>
                </a:moveTo>
                <a:lnTo>
                  <a:pt x="990600" y="0"/>
                </a:lnTo>
                <a:cubicBezTo>
                  <a:pt x="1064198" y="0"/>
                  <a:pt x="1123950" y="59752"/>
                  <a:pt x="1123950" y="133350"/>
                </a:cubicBezTo>
                <a:lnTo>
                  <a:pt x="1123950" y="133350"/>
                </a:lnTo>
                <a:cubicBezTo>
                  <a:pt x="1123950" y="206948"/>
                  <a:pt x="1064198" y="266700"/>
                  <a:pt x="9906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00B0FF">
              <a:alpha val="2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2348984" y="4061340"/>
            <a:ext cx="11906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Type Validation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714881" y="1737361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609600"/>
                </a:lnTo>
                <a:cubicBezTo>
                  <a:pt x="762000" y="693712"/>
                  <a:pt x="693712" y="762000"/>
                  <a:pt x="609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B0FF"/>
              </a:gs>
              <a:gs pos="100000">
                <a:srgbClr val="FF3D71"/>
              </a:gs>
            </a:gsLst>
            <a:lin ang="2700000" scaled="1"/>
          </a:gradFill>
          <a:ln/>
          <a:effectLst>
            <a:outerShdw sx="100000" sy="100000" kx="0" ky="0" algn="bl" rotWithShape="0" blurRad="101600" dist="50800" dir="2700000">
              <a:srgbClr val="ffffff">
                <a:alpha val="75000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5937528" y="1975486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60734" y="17859"/>
                </a:moveTo>
                <a:cubicBezTo>
                  <a:pt x="115639" y="17859"/>
                  <a:pt x="79530" y="38398"/>
                  <a:pt x="53243" y="62843"/>
                </a:cubicBezTo>
                <a:cubicBezTo>
                  <a:pt x="27124" y="87120"/>
                  <a:pt x="9655" y="116086"/>
                  <a:pt x="1339" y="136010"/>
                </a:cubicBezTo>
                <a:cubicBezTo>
                  <a:pt x="-502" y="140419"/>
                  <a:pt x="-502" y="145331"/>
                  <a:pt x="1339" y="149740"/>
                </a:cubicBezTo>
                <a:cubicBezTo>
                  <a:pt x="9655" y="169664"/>
                  <a:pt x="27124" y="198686"/>
                  <a:pt x="53243" y="222907"/>
                </a:cubicBezTo>
                <a:cubicBezTo>
                  <a:pt x="79530" y="247297"/>
                  <a:pt x="115639" y="267891"/>
                  <a:pt x="160734" y="267891"/>
                </a:cubicBezTo>
                <a:cubicBezTo>
                  <a:pt x="205829" y="267891"/>
                  <a:pt x="241939" y="247352"/>
                  <a:pt x="268225" y="222907"/>
                </a:cubicBezTo>
                <a:cubicBezTo>
                  <a:pt x="294345" y="198630"/>
                  <a:pt x="311814" y="169664"/>
                  <a:pt x="320129" y="149740"/>
                </a:cubicBezTo>
                <a:cubicBezTo>
                  <a:pt x="321971" y="145331"/>
                  <a:pt x="321971" y="140419"/>
                  <a:pt x="320129" y="136010"/>
                </a:cubicBezTo>
                <a:cubicBezTo>
                  <a:pt x="311814" y="116086"/>
                  <a:pt x="294345" y="87064"/>
                  <a:pt x="268225" y="62843"/>
                </a:cubicBezTo>
                <a:cubicBezTo>
                  <a:pt x="241939" y="38453"/>
                  <a:pt x="205829" y="17859"/>
                  <a:pt x="160734" y="17859"/>
                </a:cubicBezTo>
                <a:close/>
                <a:moveTo>
                  <a:pt x="80367" y="142875"/>
                </a:moveTo>
                <a:cubicBezTo>
                  <a:pt x="80367" y="98519"/>
                  <a:pt x="116379" y="62508"/>
                  <a:pt x="160734" y="62508"/>
                </a:cubicBezTo>
                <a:cubicBezTo>
                  <a:pt x="205090" y="62508"/>
                  <a:pt x="241102" y="98519"/>
                  <a:pt x="241102" y="142875"/>
                </a:cubicBezTo>
                <a:cubicBezTo>
                  <a:pt x="241102" y="187231"/>
                  <a:pt x="205090" y="223242"/>
                  <a:pt x="160734" y="223242"/>
                </a:cubicBezTo>
                <a:cubicBezTo>
                  <a:pt x="116379" y="223242"/>
                  <a:pt x="80367" y="187231"/>
                  <a:pt x="80367" y="142875"/>
                </a:cubicBezTo>
                <a:close/>
                <a:moveTo>
                  <a:pt x="160734" y="107156"/>
                </a:moveTo>
                <a:cubicBezTo>
                  <a:pt x="160734" y="126857"/>
                  <a:pt x="144717" y="142875"/>
                  <a:pt x="125016" y="142875"/>
                </a:cubicBezTo>
                <a:cubicBezTo>
                  <a:pt x="118597" y="142875"/>
                  <a:pt x="112570" y="141201"/>
                  <a:pt x="107324" y="138187"/>
                </a:cubicBezTo>
                <a:cubicBezTo>
                  <a:pt x="106766" y="144270"/>
                  <a:pt x="107268" y="150521"/>
                  <a:pt x="108942" y="156716"/>
                </a:cubicBezTo>
                <a:cubicBezTo>
                  <a:pt x="116588" y="185291"/>
                  <a:pt x="146000" y="202257"/>
                  <a:pt x="174575" y="194611"/>
                </a:cubicBezTo>
                <a:cubicBezTo>
                  <a:pt x="203150" y="186965"/>
                  <a:pt x="220117" y="157553"/>
                  <a:pt x="212471" y="128978"/>
                </a:cubicBezTo>
                <a:cubicBezTo>
                  <a:pt x="205662" y="103473"/>
                  <a:pt x="181496" y="87232"/>
                  <a:pt x="156046" y="89464"/>
                </a:cubicBezTo>
                <a:cubicBezTo>
                  <a:pt x="159004" y="94655"/>
                  <a:pt x="160734" y="100682"/>
                  <a:pt x="160734" y="10715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288750" y="2651761"/>
            <a:ext cx="36099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Computer Vision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303038" y="3032640"/>
            <a:ext cx="3581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OpenCV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307800" y="3413640"/>
            <a:ext cx="35718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Industry-standard library for real-time image processing and video stream capture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065157" y="4061340"/>
            <a:ext cx="1019175" cy="266700"/>
          </a:xfrm>
          <a:custGeom>
            <a:avLst/>
            <a:gdLst/>
            <a:ahLst/>
            <a:cxnLst/>
            <a:rect l="l" t="t" r="r" b="b"/>
            <a:pathLst>
              <a:path w="1019175" h="266700">
                <a:moveTo>
                  <a:pt x="133350" y="0"/>
                </a:moveTo>
                <a:lnTo>
                  <a:pt x="885825" y="0"/>
                </a:lnTo>
                <a:cubicBezTo>
                  <a:pt x="959423" y="0"/>
                  <a:pt x="1019175" y="59752"/>
                  <a:pt x="1019175" y="133350"/>
                </a:cubicBezTo>
                <a:lnTo>
                  <a:pt x="1019175" y="133350"/>
                </a:lnTo>
                <a:cubicBezTo>
                  <a:pt x="1019175" y="206948"/>
                  <a:pt x="959423" y="266700"/>
                  <a:pt x="88582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00B0FF">
              <a:alpha val="2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031820" y="4061340"/>
            <a:ext cx="10858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RTSP Support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160651" y="4061340"/>
            <a:ext cx="962025" cy="266700"/>
          </a:xfrm>
          <a:custGeom>
            <a:avLst/>
            <a:gdLst/>
            <a:ahLst/>
            <a:cxnLst/>
            <a:rect l="l" t="t" r="r" b="b"/>
            <a:pathLst>
              <a:path w="962025" h="266700">
                <a:moveTo>
                  <a:pt x="133350" y="0"/>
                </a:moveTo>
                <a:lnTo>
                  <a:pt x="828675" y="0"/>
                </a:lnTo>
                <a:cubicBezTo>
                  <a:pt x="902273" y="0"/>
                  <a:pt x="962025" y="59752"/>
                  <a:pt x="962025" y="133350"/>
                </a:cubicBezTo>
                <a:lnTo>
                  <a:pt x="962025" y="133350"/>
                </a:lnTo>
                <a:cubicBezTo>
                  <a:pt x="962025" y="206948"/>
                  <a:pt x="902273" y="266700"/>
                  <a:pt x="8286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FF3D71">
              <a:alpha val="2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6127314" y="4061340"/>
            <a:ext cx="10287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3D7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Frame Buffer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443681" y="1737361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609600"/>
                </a:lnTo>
                <a:cubicBezTo>
                  <a:pt x="762000" y="693712"/>
                  <a:pt x="693712" y="762000"/>
                  <a:pt x="609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rotWithShape="1" flip="none">
            <a:gsLst>
              <a:gs pos="0">
                <a:srgbClr val="FF3D71"/>
              </a:gs>
              <a:gs pos="100000">
                <a:srgbClr val="3D5AFE"/>
              </a:gs>
            </a:gsLst>
            <a:lin ang="2700000" scaled="1"/>
          </a:gradFill>
          <a:ln/>
          <a:effectLst>
            <a:outerShdw sx="100000" sy="100000" kx="0" ky="0" algn="bl" rotWithShape="0" blurRad="101600" dist="50800" dir="2700000">
              <a:srgbClr val="ffffff">
                <a:alpha val="75000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9702046" y="1975486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50031" y="114858"/>
                </a:moveTo>
                <a:cubicBezTo>
                  <a:pt x="241771" y="120328"/>
                  <a:pt x="232283" y="124737"/>
                  <a:pt x="222405" y="128253"/>
                </a:cubicBezTo>
                <a:cubicBezTo>
                  <a:pt x="196174" y="137629"/>
                  <a:pt x="161739" y="142875"/>
                  <a:pt x="125016" y="142875"/>
                </a:cubicBezTo>
                <a:cubicBezTo>
                  <a:pt x="88292" y="142875"/>
                  <a:pt x="53801" y="137573"/>
                  <a:pt x="27626" y="128253"/>
                </a:cubicBezTo>
                <a:cubicBezTo>
                  <a:pt x="17804" y="124737"/>
                  <a:pt x="8260" y="120328"/>
                  <a:pt x="0" y="114858"/>
                </a:cubicBezTo>
                <a:lnTo>
                  <a:pt x="0" y="160734"/>
                </a:lnTo>
                <a:cubicBezTo>
                  <a:pt x="0" y="185403"/>
                  <a:pt x="55978" y="205383"/>
                  <a:pt x="125016" y="205383"/>
                </a:cubicBezTo>
                <a:cubicBezTo>
                  <a:pt x="194053" y="205383"/>
                  <a:pt x="250031" y="185403"/>
                  <a:pt x="250031" y="160734"/>
                </a:cubicBezTo>
                <a:lnTo>
                  <a:pt x="250031" y="114858"/>
                </a:lnTo>
                <a:close/>
                <a:moveTo>
                  <a:pt x="250031" y="71438"/>
                </a:moveTo>
                <a:lnTo>
                  <a:pt x="250031" y="44648"/>
                </a:lnTo>
                <a:cubicBezTo>
                  <a:pt x="250031" y="19980"/>
                  <a:pt x="194053" y="0"/>
                  <a:pt x="125016" y="0"/>
                </a:cubicBezTo>
                <a:cubicBezTo>
                  <a:pt x="55978" y="0"/>
                  <a:pt x="0" y="19980"/>
                  <a:pt x="0" y="44648"/>
                </a:cubicBezTo>
                <a:lnTo>
                  <a:pt x="0" y="71438"/>
                </a:lnTo>
                <a:cubicBezTo>
                  <a:pt x="0" y="96106"/>
                  <a:pt x="55978" y="116086"/>
                  <a:pt x="125016" y="116086"/>
                </a:cubicBezTo>
                <a:cubicBezTo>
                  <a:pt x="194053" y="116086"/>
                  <a:pt x="250031" y="96106"/>
                  <a:pt x="250031" y="71438"/>
                </a:cubicBezTo>
                <a:close/>
                <a:moveTo>
                  <a:pt x="222405" y="217550"/>
                </a:moveTo>
                <a:cubicBezTo>
                  <a:pt x="196230" y="226870"/>
                  <a:pt x="161795" y="232172"/>
                  <a:pt x="125016" y="232172"/>
                </a:cubicBezTo>
                <a:cubicBezTo>
                  <a:pt x="88236" y="232172"/>
                  <a:pt x="53801" y="226870"/>
                  <a:pt x="27626" y="217550"/>
                </a:cubicBezTo>
                <a:cubicBezTo>
                  <a:pt x="17804" y="214033"/>
                  <a:pt x="8260" y="209624"/>
                  <a:pt x="0" y="204155"/>
                </a:cubicBezTo>
                <a:lnTo>
                  <a:pt x="0" y="241102"/>
                </a:lnTo>
                <a:cubicBezTo>
                  <a:pt x="0" y="265770"/>
                  <a:pt x="55978" y="285750"/>
                  <a:pt x="125016" y="285750"/>
                </a:cubicBezTo>
                <a:cubicBezTo>
                  <a:pt x="194053" y="285750"/>
                  <a:pt x="250031" y="265770"/>
                  <a:pt x="250031" y="241102"/>
                </a:cubicBezTo>
                <a:lnTo>
                  <a:pt x="250031" y="204155"/>
                </a:lnTo>
                <a:cubicBezTo>
                  <a:pt x="241771" y="209624"/>
                  <a:pt x="232283" y="214033"/>
                  <a:pt x="222405" y="2175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8017431" y="2651761"/>
            <a:ext cx="36099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Database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031718" y="3032640"/>
            <a:ext cx="3581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3D7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SQLite / PostgreSQL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036481" y="3413640"/>
            <a:ext cx="35718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Flexible storage solution from lightweight development to production-grade scalability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750737" y="4061340"/>
            <a:ext cx="1152525" cy="266700"/>
          </a:xfrm>
          <a:custGeom>
            <a:avLst/>
            <a:gdLst/>
            <a:ahLst/>
            <a:cxnLst/>
            <a:rect l="l" t="t" r="r" b="b"/>
            <a:pathLst>
              <a:path w="1152525" h="266700">
                <a:moveTo>
                  <a:pt x="133350" y="0"/>
                </a:moveTo>
                <a:lnTo>
                  <a:pt x="1019175" y="0"/>
                </a:lnTo>
                <a:cubicBezTo>
                  <a:pt x="1092773" y="0"/>
                  <a:pt x="1152525" y="59752"/>
                  <a:pt x="1152525" y="133350"/>
                </a:cubicBezTo>
                <a:lnTo>
                  <a:pt x="1152525" y="133350"/>
                </a:lnTo>
                <a:cubicBezTo>
                  <a:pt x="1152525" y="206948"/>
                  <a:pt x="1092773" y="266700"/>
                  <a:pt x="10191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FF3D71">
              <a:alpha val="20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8717399" y="4061340"/>
            <a:ext cx="12192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3D7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ACID Compliant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9984106" y="4061340"/>
            <a:ext cx="914400" cy="266700"/>
          </a:xfrm>
          <a:custGeom>
            <a:avLst/>
            <a:gdLst/>
            <a:ahLst/>
            <a:cxnLst/>
            <a:rect l="l" t="t" r="r" b="b"/>
            <a:pathLst>
              <a:path w="914400" h="266700">
                <a:moveTo>
                  <a:pt x="133350" y="0"/>
                </a:moveTo>
                <a:lnTo>
                  <a:pt x="781050" y="0"/>
                </a:lnTo>
                <a:cubicBezTo>
                  <a:pt x="854648" y="0"/>
                  <a:pt x="914400" y="59752"/>
                  <a:pt x="914400" y="133350"/>
                </a:cubicBezTo>
                <a:lnTo>
                  <a:pt x="914400" y="133350"/>
                </a:lnTo>
                <a:cubicBezTo>
                  <a:pt x="914400" y="206948"/>
                  <a:pt x="854648" y="266700"/>
                  <a:pt x="7810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D5AFE">
              <a:alpha val="20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9950768" y="4061340"/>
            <a:ext cx="9810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ORM Ready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84810" y="4758571"/>
            <a:ext cx="2731770" cy="1264920"/>
          </a:xfrm>
          <a:custGeom>
            <a:avLst/>
            <a:gdLst/>
            <a:ahLst/>
            <a:cxnLst/>
            <a:rect l="l" t="t" r="r" b="b"/>
            <a:pathLst>
              <a:path w="2731770" h="1264920">
                <a:moveTo>
                  <a:pt x="114298" y="0"/>
                </a:moveTo>
                <a:lnTo>
                  <a:pt x="2617472" y="0"/>
                </a:lnTo>
                <a:cubicBezTo>
                  <a:pt x="2680597" y="0"/>
                  <a:pt x="2731770" y="51173"/>
                  <a:pt x="2731770" y="114298"/>
                </a:cubicBezTo>
                <a:lnTo>
                  <a:pt x="2731770" y="1150622"/>
                </a:lnTo>
                <a:cubicBezTo>
                  <a:pt x="2731770" y="1213747"/>
                  <a:pt x="2680597" y="1264920"/>
                  <a:pt x="2617472" y="1264920"/>
                </a:cubicBezTo>
                <a:lnTo>
                  <a:pt x="114298" y="1264920"/>
                </a:lnTo>
                <a:cubicBezTo>
                  <a:pt x="51173" y="1264920"/>
                  <a:pt x="0" y="1213747"/>
                  <a:pt x="0" y="1150622"/>
                </a:cubicBezTo>
                <a:lnTo>
                  <a:pt x="0" y="114298"/>
                </a:lnTo>
                <a:cubicBezTo>
                  <a:pt x="0" y="51173"/>
                  <a:pt x="51173" y="0"/>
                  <a:pt x="114298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3D5AFE">
                <a:alpha val="20000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552926" y="4952881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35" name="Text 33"/>
          <p:cNvSpPr/>
          <p:nvPr/>
        </p:nvSpPr>
        <p:spPr>
          <a:xfrm>
            <a:off x="893445" y="4914781"/>
            <a:ext cx="752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41020" y="5295781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JavaScript + Bootstrap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41020" y="5638681"/>
            <a:ext cx="714375" cy="228600"/>
          </a:xfrm>
          <a:custGeom>
            <a:avLst/>
            <a:gdLst/>
            <a:ahLst/>
            <a:cxnLst/>
            <a:rect l="l" t="t" r="r" b="b"/>
            <a:pathLst>
              <a:path w="714375" h="228600">
                <a:moveTo>
                  <a:pt x="38101" y="0"/>
                </a:moveTo>
                <a:lnTo>
                  <a:pt x="676274" y="0"/>
                </a:lnTo>
                <a:cubicBezTo>
                  <a:pt x="697317" y="0"/>
                  <a:pt x="714375" y="17058"/>
                  <a:pt x="714375" y="38101"/>
                </a:cubicBezTo>
                <a:lnTo>
                  <a:pt x="714375" y="190499"/>
                </a:lnTo>
                <a:cubicBezTo>
                  <a:pt x="714375" y="211542"/>
                  <a:pt x="697317" y="228600"/>
                  <a:pt x="6762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3D5AFE">
              <a:alpha val="20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541020" y="5638681"/>
            <a:ext cx="7715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Responsive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334214" y="5638681"/>
            <a:ext cx="400050" cy="228600"/>
          </a:xfrm>
          <a:custGeom>
            <a:avLst/>
            <a:gdLst/>
            <a:ahLst/>
            <a:cxnLst/>
            <a:rect l="l" t="t" r="r" b="b"/>
            <a:pathLst>
              <a:path w="400050" h="228600">
                <a:moveTo>
                  <a:pt x="38101" y="0"/>
                </a:moveTo>
                <a:lnTo>
                  <a:pt x="361949" y="0"/>
                </a:lnTo>
                <a:cubicBezTo>
                  <a:pt x="382992" y="0"/>
                  <a:pt x="400050" y="17058"/>
                  <a:pt x="400050" y="38101"/>
                </a:cubicBezTo>
                <a:lnTo>
                  <a:pt x="400050" y="190499"/>
                </a:lnTo>
                <a:cubicBezTo>
                  <a:pt x="400050" y="211542"/>
                  <a:pt x="382992" y="228600"/>
                  <a:pt x="3619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B0FF">
              <a:alpha val="20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1334214" y="5638681"/>
            <a:ext cx="4572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AJAX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280410" y="4758571"/>
            <a:ext cx="2731770" cy="1264920"/>
          </a:xfrm>
          <a:custGeom>
            <a:avLst/>
            <a:gdLst/>
            <a:ahLst/>
            <a:cxnLst/>
            <a:rect l="l" t="t" r="r" b="b"/>
            <a:pathLst>
              <a:path w="2731770" h="1264920">
                <a:moveTo>
                  <a:pt x="114298" y="0"/>
                </a:moveTo>
                <a:lnTo>
                  <a:pt x="2617472" y="0"/>
                </a:lnTo>
                <a:cubicBezTo>
                  <a:pt x="2680597" y="0"/>
                  <a:pt x="2731770" y="51173"/>
                  <a:pt x="2731770" y="114298"/>
                </a:cubicBezTo>
                <a:lnTo>
                  <a:pt x="2731770" y="1150622"/>
                </a:lnTo>
                <a:cubicBezTo>
                  <a:pt x="2731770" y="1213747"/>
                  <a:pt x="2680597" y="1264920"/>
                  <a:pt x="2617472" y="1264920"/>
                </a:cubicBezTo>
                <a:lnTo>
                  <a:pt x="114298" y="1264920"/>
                </a:lnTo>
                <a:cubicBezTo>
                  <a:pt x="51173" y="1264920"/>
                  <a:pt x="0" y="1213747"/>
                  <a:pt x="0" y="1150622"/>
                </a:cubicBezTo>
                <a:lnTo>
                  <a:pt x="0" y="114298"/>
                </a:lnTo>
                <a:cubicBezTo>
                  <a:pt x="0" y="51173"/>
                  <a:pt x="51173" y="0"/>
                  <a:pt x="114298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00B0FF">
                <a:alpha val="20000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3484245" y="4952881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47625" y="35719"/>
                </a:moveTo>
                <a:lnTo>
                  <a:pt x="47625" y="59531"/>
                </a:lnTo>
                <a:lnTo>
                  <a:pt x="95250" y="59531"/>
                </a:lnTo>
                <a:lnTo>
                  <a:pt x="95250" y="35719"/>
                </a:lnTo>
                <a:cubicBezTo>
                  <a:pt x="95250" y="22585"/>
                  <a:pt x="84572" y="11906"/>
                  <a:pt x="71438" y="11906"/>
                </a:cubicBezTo>
                <a:cubicBezTo>
                  <a:pt x="58303" y="11906"/>
                  <a:pt x="47625" y="22585"/>
                  <a:pt x="47625" y="35719"/>
                </a:cubicBezTo>
                <a:close/>
                <a:moveTo>
                  <a:pt x="23812" y="59531"/>
                </a:moveTo>
                <a:lnTo>
                  <a:pt x="23812" y="35719"/>
                </a:lnTo>
                <a:cubicBezTo>
                  <a:pt x="23812" y="9413"/>
                  <a:pt x="45132" y="-11906"/>
                  <a:pt x="71438" y="-11906"/>
                </a:cubicBezTo>
                <a:cubicBezTo>
                  <a:pt x="97743" y="-11906"/>
                  <a:pt x="119063" y="9413"/>
                  <a:pt x="119063" y="35719"/>
                </a:cubicBezTo>
                <a:lnTo>
                  <a:pt x="119063" y="59531"/>
                </a:lnTo>
                <a:cubicBezTo>
                  <a:pt x="132197" y="59531"/>
                  <a:pt x="142875" y="70210"/>
                  <a:pt x="142875" y="83344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83344"/>
                </a:lnTo>
                <a:cubicBezTo>
                  <a:pt x="0" y="70210"/>
                  <a:pt x="10678" y="59531"/>
                  <a:pt x="23812" y="59531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43" name="Text 41"/>
          <p:cNvSpPr/>
          <p:nvPr/>
        </p:nvSpPr>
        <p:spPr>
          <a:xfrm>
            <a:off x="3789045" y="4914781"/>
            <a:ext cx="68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Security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3436620" y="5295781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JWT / Session Auth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3436620" y="5638681"/>
            <a:ext cx="809625" cy="228600"/>
          </a:xfrm>
          <a:custGeom>
            <a:avLst/>
            <a:gdLst/>
            <a:ahLst/>
            <a:cxnLst/>
            <a:rect l="l" t="t" r="r" b="b"/>
            <a:pathLst>
              <a:path w="809625" h="228600">
                <a:moveTo>
                  <a:pt x="38101" y="0"/>
                </a:moveTo>
                <a:lnTo>
                  <a:pt x="771524" y="0"/>
                </a:lnTo>
                <a:cubicBezTo>
                  <a:pt x="792567" y="0"/>
                  <a:pt x="809625" y="17058"/>
                  <a:pt x="809625" y="38101"/>
                </a:cubicBezTo>
                <a:lnTo>
                  <a:pt x="809625" y="190499"/>
                </a:lnTo>
                <a:cubicBezTo>
                  <a:pt x="809625" y="211542"/>
                  <a:pt x="792567" y="228600"/>
                  <a:pt x="7715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B0FF">
              <a:alpha val="20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3436620" y="5638681"/>
            <a:ext cx="8667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Token-based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319349" y="5638681"/>
            <a:ext cx="495300" cy="228600"/>
          </a:xfrm>
          <a:custGeom>
            <a:avLst/>
            <a:gdLst/>
            <a:ahLst/>
            <a:cxnLst/>
            <a:rect l="l" t="t" r="r" b="b"/>
            <a:pathLst>
              <a:path w="495300" h="228600">
                <a:moveTo>
                  <a:pt x="38101" y="0"/>
                </a:moveTo>
                <a:lnTo>
                  <a:pt x="457199" y="0"/>
                </a:lnTo>
                <a:cubicBezTo>
                  <a:pt x="478242" y="0"/>
                  <a:pt x="495300" y="17058"/>
                  <a:pt x="495300" y="38101"/>
                </a:cubicBezTo>
                <a:lnTo>
                  <a:pt x="495300" y="190499"/>
                </a:lnTo>
                <a:cubicBezTo>
                  <a:pt x="495300" y="211542"/>
                  <a:pt x="478242" y="228600"/>
                  <a:pt x="4571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3D71">
              <a:alpha val="20000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4319349" y="5638681"/>
            <a:ext cx="5524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3D7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176010" y="4758571"/>
            <a:ext cx="2731770" cy="1264920"/>
          </a:xfrm>
          <a:custGeom>
            <a:avLst/>
            <a:gdLst/>
            <a:ahLst/>
            <a:cxnLst/>
            <a:rect l="l" t="t" r="r" b="b"/>
            <a:pathLst>
              <a:path w="2731770" h="1264920">
                <a:moveTo>
                  <a:pt x="114298" y="0"/>
                </a:moveTo>
                <a:lnTo>
                  <a:pt x="2617472" y="0"/>
                </a:lnTo>
                <a:cubicBezTo>
                  <a:pt x="2680597" y="0"/>
                  <a:pt x="2731770" y="51173"/>
                  <a:pt x="2731770" y="114298"/>
                </a:cubicBezTo>
                <a:lnTo>
                  <a:pt x="2731770" y="1150622"/>
                </a:lnTo>
                <a:cubicBezTo>
                  <a:pt x="2731770" y="1213747"/>
                  <a:pt x="2680597" y="1264920"/>
                  <a:pt x="2617472" y="1264920"/>
                </a:cubicBezTo>
                <a:lnTo>
                  <a:pt x="114298" y="1264920"/>
                </a:lnTo>
                <a:cubicBezTo>
                  <a:pt x="51173" y="1264920"/>
                  <a:pt x="0" y="1213747"/>
                  <a:pt x="0" y="1150622"/>
                </a:cubicBezTo>
                <a:lnTo>
                  <a:pt x="0" y="114298"/>
                </a:lnTo>
                <a:cubicBezTo>
                  <a:pt x="0" y="51173"/>
                  <a:pt x="51173" y="0"/>
                  <a:pt x="114298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FF3D71">
                <a:alpha val="20000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6379845" y="4952881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29766" y="113109"/>
                </a:moveTo>
                <a:lnTo>
                  <a:pt x="29766" y="148828"/>
                </a:lnTo>
                <a:cubicBezTo>
                  <a:pt x="29766" y="155414"/>
                  <a:pt x="35086" y="160734"/>
                  <a:pt x="41672" y="160734"/>
                </a:cubicBezTo>
                <a:lnTo>
                  <a:pt x="77391" y="160734"/>
                </a:lnTo>
                <a:cubicBezTo>
                  <a:pt x="83976" y="160734"/>
                  <a:pt x="89297" y="155414"/>
                  <a:pt x="89297" y="148828"/>
                </a:cubicBezTo>
                <a:lnTo>
                  <a:pt x="89297" y="139898"/>
                </a:lnTo>
                <a:lnTo>
                  <a:pt x="102319" y="152921"/>
                </a:lnTo>
                <a:cubicBezTo>
                  <a:pt x="103510" y="154112"/>
                  <a:pt x="105110" y="154781"/>
                  <a:pt x="106784" y="154781"/>
                </a:cubicBezTo>
                <a:cubicBezTo>
                  <a:pt x="110282" y="154781"/>
                  <a:pt x="113109" y="151954"/>
                  <a:pt x="113109" y="148456"/>
                </a:cubicBezTo>
                <a:lnTo>
                  <a:pt x="113109" y="113444"/>
                </a:lnTo>
                <a:cubicBezTo>
                  <a:pt x="113109" y="109947"/>
                  <a:pt x="110282" y="107119"/>
                  <a:pt x="106784" y="107119"/>
                </a:cubicBezTo>
                <a:cubicBezTo>
                  <a:pt x="105110" y="107119"/>
                  <a:pt x="103510" y="107789"/>
                  <a:pt x="102319" y="108979"/>
                </a:cubicBezTo>
                <a:lnTo>
                  <a:pt x="89297" y="122002"/>
                </a:lnTo>
                <a:lnTo>
                  <a:pt x="89297" y="113072"/>
                </a:lnTo>
                <a:cubicBezTo>
                  <a:pt x="89297" y="106487"/>
                  <a:pt x="83976" y="101166"/>
                  <a:pt x="77391" y="101166"/>
                </a:cubicBezTo>
                <a:lnTo>
                  <a:pt x="41672" y="101166"/>
                </a:lnTo>
                <a:cubicBezTo>
                  <a:pt x="35086" y="101166"/>
                  <a:pt x="29766" y="106487"/>
                  <a:pt x="29766" y="113072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51" name="Text 49"/>
          <p:cNvSpPr/>
          <p:nvPr/>
        </p:nvSpPr>
        <p:spPr>
          <a:xfrm>
            <a:off x="6684645" y="4914781"/>
            <a:ext cx="514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Video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332220" y="5295781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FFmpeg + MP4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332220" y="5638681"/>
            <a:ext cx="609600" cy="228600"/>
          </a:xfrm>
          <a:custGeom>
            <a:avLst/>
            <a:gdLst/>
            <a:ahLst/>
            <a:cxnLst/>
            <a:rect l="l" t="t" r="r" b="b"/>
            <a:pathLst>
              <a:path w="609600" h="228600">
                <a:moveTo>
                  <a:pt x="38101" y="0"/>
                </a:moveTo>
                <a:lnTo>
                  <a:pt x="571499" y="0"/>
                </a:lnTo>
                <a:cubicBezTo>
                  <a:pt x="592542" y="0"/>
                  <a:pt x="609600" y="17058"/>
                  <a:pt x="609600" y="38101"/>
                </a:cubicBezTo>
                <a:lnTo>
                  <a:pt x="609600" y="190499"/>
                </a:lnTo>
                <a:cubicBezTo>
                  <a:pt x="609600" y="211542"/>
                  <a:pt x="592542" y="228600"/>
                  <a:pt x="571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3D71">
              <a:alpha val="20000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6332220" y="5638681"/>
            <a:ext cx="6667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3D7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Encoding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7015996" y="5638681"/>
            <a:ext cx="714375" cy="228600"/>
          </a:xfrm>
          <a:custGeom>
            <a:avLst/>
            <a:gdLst/>
            <a:ahLst/>
            <a:cxnLst/>
            <a:rect l="l" t="t" r="r" b="b"/>
            <a:pathLst>
              <a:path w="714375" h="228600">
                <a:moveTo>
                  <a:pt x="38101" y="0"/>
                </a:moveTo>
                <a:lnTo>
                  <a:pt x="676274" y="0"/>
                </a:lnTo>
                <a:cubicBezTo>
                  <a:pt x="697317" y="0"/>
                  <a:pt x="714375" y="17058"/>
                  <a:pt x="714375" y="38101"/>
                </a:cubicBezTo>
                <a:lnTo>
                  <a:pt x="714375" y="190499"/>
                </a:lnTo>
                <a:cubicBezTo>
                  <a:pt x="714375" y="211542"/>
                  <a:pt x="697317" y="228600"/>
                  <a:pt x="6762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3D5AFE">
              <a:alpha val="20000"/>
            </a:srgbClr>
          </a:solidFill>
          <a:ln/>
        </p:spPr>
      </p:sp>
      <p:sp>
        <p:nvSpPr>
          <p:cNvPr id="56" name="Text 54"/>
          <p:cNvSpPr/>
          <p:nvPr/>
        </p:nvSpPr>
        <p:spPr>
          <a:xfrm>
            <a:off x="7015996" y="5638681"/>
            <a:ext cx="7715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Conversion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9071610" y="4758571"/>
            <a:ext cx="2731770" cy="1264920"/>
          </a:xfrm>
          <a:custGeom>
            <a:avLst/>
            <a:gdLst/>
            <a:ahLst/>
            <a:cxnLst/>
            <a:rect l="l" t="t" r="r" b="b"/>
            <a:pathLst>
              <a:path w="2731770" h="1264920">
                <a:moveTo>
                  <a:pt x="114298" y="0"/>
                </a:moveTo>
                <a:lnTo>
                  <a:pt x="2617472" y="0"/>
                </a:lnTo>
                <a:cubicBezTo>
                  <a:pt x="2680597" y="0"/>
                  <a:pt x="2731770" y="51173"/>
                  <a:pt x="2731770" y="114298"/>
                </a:cubicBezTo>
                <a:lnTo>
                  <a:pt x="2731770" y="1150622"/>
                </a:lnTo>
                <a:cubicBezTo>
                  <a:pt x="2731770" y="1213747"/>
                  <a:pt x="2680597" y="1264920"/>
                  <a:pt x="2617472" y="1264920"/>
                </a:cubicBezTo>
                <a:lnTo>
                  <a:pt x="114298" y="1264920"/>
                </a:lnTo>
                <a:cubicBezTo>
                  <a:pt x="51173" y="1264920"/>
                  <a:pt x="0" y="1213747"/>
                  <a:pt x="0" y="1150622"/>
                </a:cubicBezTo>
                <a:lnTo>
                  <a:pt x="0" y="114298"/>
                </a:lnTo>
                <a:cubicBezTo>
                  <a:pt x="0" y="51173"/>
                  <a:pt x="51173" y="0"/>
                  <a:pt x="114298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3D5AFE">
                <a:alpha val="20000"/>
              </a:srgbClr>
            </a:solidFill>
            <a:prstDash val="solid"/>
          </a:ln>
        </p:spPr>
      </p:sp>
      <p:sp>
        <p:nvSpPr>
          <p:cNvPr id="58" name="Shape 56"/>
          <p:cNvSpPr/>
          <p:nvPr/>
        </p:nvSpPr>
        <p:spPr>
          <a:xfrm>
            <a:off x="9251632" y="495288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9783" y="13506"/>
                </a:moveTo>
                <a:cubicBezTo>
                  <a:pt x="53839" y="16334"/>
                  <a:pt x="54806" y="21915"/>
                  <a:pt x="51978" y="25933"/>
                </a:cubicBezTo>
                <a:lnTo>
                  <a:pt x="31142" y="55699"/>
                </a:lnTo>
                <a:cubicBezTo>
                  <a:pt x="29617" y="57857"/>
                  <a:pt x="27236" y="59234"/>
                  <a:pt x="24594" y="59457"/>
                </a:cubicBezTo>
                <a:cubicBezTo>
                  <a:pt x="21952" y="59680"/>
                  <a:pt x="19348" y="58787"/>
                  <a:pt x="17487" y="56927"/>
                </a:cubicBezTo>
                <a:lnTo>
                  <a:pt x="2604" y="42044"/>
                </a:lnTo>
                <a:cubicBezTo>
                  <a:pt x="-856" y="38546"/>
                  <a:pt x="-856" y="32891"/>
                  <a:pt x="2604" y="29394"/>
                </a:cubicBezTo>
                <a:cubicBezTo>
                  <a:pt x="6065" y="25896"/>
                  <a:pt x="11757" y="25933"/>
                  <a:pt x="15255" y="29394"/>
                </a:cubicBezTo>
                <a:lnTo>
                  <a:pt x="22622" y="36761"/>
                </a:lnTo>
                <a:lnTo>
                  <a:pt x="37356" y="15701"/>
                </a:lnTo>
                <a:cubicBezTo>
                  <a:pt x="40184" y="11646"/>
                  <a:pt x="45765" y="10678"/>
                  <a:pt x="49783" y="13506"/>
                </a:cubicBezTo>
                <a:close/>
                <a:moveTo>
                  <a:pt x="49783" y="73037"/>
                </a:moveTo>
                <a:cubicBezTo>
                  <a:pt x="53839" y="75865"/>
                  <a:pt x="54806" y="81446"/>
                  <a:pt x="51978" y="85465"/>
                </a:cubicBezTo>
                <a:lnTo>
                  <a:pt x="31142" y="115230"/>
                </a:lnTo>
                <a:cubicBezTo>
                  <a:pt x="29617" y="117388"/>
                  <a:pt x="27236" y="118765"/>
                  <a:pt x="24594" y="118988"/>
                </a:cubicBezTo>
                <a:cubicBezTo>
                  <a:pt x="21952" y="119211"/>
                  <a:pt x="19348" y="118318"/>
                  <a:pt x="17487" y="116458"/>
                </a:cubicBezTo>
                <a:lnTo>
                  <a:pt x="2604" y="101575"/>
                </a:lnTo>
                <a:cubicBezTo>
                  <a:pt x="-893" y="98078"/>
                  <a:pt x="-893" y="92422"/>
                  <a:pt x="2604" y="88962"/>
                </a:cubicBezTo>
                <a:cubicBezTo>
                  <a:pt x="6102" y="85502"/>
                  <a:pt x="11757" y="85465"/>
                  <a:pt x="15218" y="88962"/>
                </a:cubicBezTo>
                <a:lnTo>
                  <a:pt x="22585" y="96329"/>
                </a:lnTo>
                <a:lnTo>
                  <a:pt x="37319" y="75270"/>
                </a:lnTo>
                <a:cubicBezTo>
                  <a:pt x="40146" y="71214"/>
                  <a:pt x="45727" y="70247"/>
                  <a:pt x="49746" y="73075"/>
                </a:cubicBezTo>
                <a:close/>
                <a:moveTo>
                  <a:pt x="83344" y="35719"/>
                </a:moveTo>
                <a:cubicBezTo>
                  <a:pt x="83344" y="29133"/>
                  <a:pt x="88664" y="23812"/>
                  <a:pt x="95250" y="23812"/>
                </a:cubicBezTo>
                <a:lnTo>
                  <a:pt x="178594" y="23812"/>
                </a:lnTo>
                <a:cubicBezTo>
                  <a:pt x="185179" y="23812"/>
                  <a:pt x="190500" y="29133"/>
                  <a:pt x="190500" y="35719"/>
                </a:cubicBezTo>
                <a:cubicBezTo>
                  <a:pt x="190500" y="42304"/>
                  <a:pt x="185179" y="47625"/>
                  <a:pt x="178594" y="47625"/>
                </a:cubicBezTo>
                <a:lnTo>
                  <a:pt x="95250" y="47625"/>
                </a:lnTo>
                <a:cubicBezTo>
                  <a:pt x="88664" y="47625"/>
                  <a:pt x="83344" y="42304"/>
                  <a:pt x="83344" y="35719"/>
                </a:cubicBezTo>
                <a:close/>
                <a:moveTo>
                  <a:pt x="83344" y="95250"/>
                </a:moveTo>
                <a:cubicBezTo>
                  <a:pt x="83344" y="88664"/>
                  <a:pt x="88664" y="83344"/>
                  <a:pt x="95250" y="83344"/>
                </a:cubicBezTo>
                <a:lnTo>
                  <a:pt x="178594" y="83344"/>
                </a:lnTo>
                <a:cubicBezTo>
                  <a:pt x="185179" y="83344"/>
                  <a:pt x="190500" y="88664"/>
                  <a:pt x="190500" y="95250"/>
                </a:cubicBezTo>
                <a:cubicBezTo>
                  <a:pt x="190500" y="101836"/>
                  <a:pt x="185179" y="107156"/>
                  <a:pt x="178594" y="107156"/>
                </a:cubicBezTo>
                <a:lnTo>
                  <a:pt x="95250" y="107156"/>
                </a:lnTo>
                <a:cubicBezTo>
                  <a:pt x="88664" y="107156"/>
                  <a:pt x="83344" y="101836"/>
                  <a:pt x="83344" y="95250"/>
                </a:cubicBezTo>
                <a:close/>
                <a:moveTo>
                  <a:pt x="59531" y="154781"/>
                </a:moveTo>
                <a:cubicBezTo>
                  <a:pt x="59531" y="148196"/>
                  <a:pt x="64852" y="142875"/>
                  <a:pt x="71438" y="142875"/>
                </a:cubicBezTo>
                <a:lnTo>
                  <a:pt x="178594" y="142875"/>
                </a:lnTo>
                <a:cubicBezTo>
                  <a:pt x="185179" y="142875"/>
                  <a:pt x="190500" y="148196"/>
                  <a:pt x="190500" y="154781"/>
                </a:cubicBezTo>
                <a:cubicBezTo>
                  <a:pt x="190500" y="161367"/>
                  <a:pt x="185179" y="166688"/>
                  <a:pt x="178594" y="166688"/>
                </a:cubicBezTo>
                <a:lnTo>
                  <a:pt x="71438" y="166688"/>
                </a:lnTo>
                <a:cubicBezTo>
                  <a:pt x="64852" y="166688"/>
                  <a:pt x="59531" y="161367"/>
                  <a:pt x="59531" y="154781"/>
                </a:cubicBezTo>
                <a:close/>
                <a:moveTo>
                  <a:pt x="23812" y="139898"/>
                </a:moveTo>
                <a:cubicBezTo>
                  <a:pt x="32027" y="139898"/>
                  <a:pt x="38695" y="146567"/>
                  <a:pt x="38695" y="154781"/>
                </a:cubicBezTo>
                <a:cubicBezTo>
                  <a:pt x="38695" y="162995"/>
                  <a:pt x="32027" y="169664"/>
                  <a:pt x="23812" y="169664"/>
                </a:cubicBezTo>
                <a:cubicBezTo>
                  <a:pt x="15598" y="169664"/>
                  <a:pt x="8930" y="162995"/>
                  <a:pt x="8930" y="154781"/>
                </a:cubicBezTo>
                <a:cubicBezTo>
                  <a:pt x="8930" y="146567"/>
                  <a:pt x="15598" y="139898"/>
                  <a:pt x="23812" y="139898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59" name="Text 57"/>
          <p:cNvSpPr/>
          <p:nvPr/>
        </p:nvSpPr>
        <p:spPr>
          <a:xfrm>
            <a:off x="9580245" y="4914781"/>
            <a:ext cx="876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Processing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9227820" y="5295781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Background Tasks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9227820" y="5638681"/>
            <a:ext cx="457200" cy="228600"/>
          </a:xfrm>
          <a:custGeom>
            <a:avLst/>
            <a:gdLst/>
            <a:ahLst/>
            <a:cxnLst/>
            <a:rect l="l" t="t" r="r" b="b"/>
            <a:pathLst>
              <a:path w="457200" h="228600">
                <a:moveTo>
                  <a:pt x="38101" y="0"/>
                </a:moveTo>
                <a:lnTo>
                  <a:pt x="419099" y="0"/>
                </a:lnTo>
                <a:cubicBezTo>
                  <a:pt x="440142" y="0"/>
                  <a:pt x="457200" y="17058"/>
                  <a:pt x="457200" y="38101"/>
                </a:cubicBezTo>
                <a:lnTo>
                  <a:pt x="457200" y="190499"/>
                </a:lnTo>
                <a:cubicBezTo>
                  <a:pt x="457200" y="211542"/>
                  <a:pt x="440142" y="228600"/>
                  <a:pt x="4190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3D5AFE">
              <a:alpha val="20000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9227820" y="5638681"/>
            <a:ext cx="5143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Async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9759078" y="5638681"/>
            <a:ext cx="828675" cy="228600"/>
          </a:xfrm>
          <a:custGeom>
            <a:avLst/>
            <a:gdLst/>
            <a:ahLst/>
            <a:cxnLst/>
            <a:rect l="l" t="t" r="r" b="b"/>
            <a:pathLst>
              <a:path w="828675" h="228600">
                <a:moveTo>
                  <a:pt x="38101" y="0"/>
                </a:moveTo>
                <a:lnTo>
                  <a:pt x="790574" y="0"/>
                </a:lnTo>
                <a:cubicBezTo>
                  <a:pt x="811617" y="0"/>
                  <a:pt x="828675" y="17058"/>
                  <a:pt x="828675" y="38101"/>
                </a:cubicBezTo>
                <a:lnTo>
                  <a:pt x="828675" y="190499"/>
                </a:lnTo>
                <a:cubicBezTo>
                  <a:pt x="828675" y="211542"/>
                  <a:pt x="811617" y="228600"/>
                  <a:pt x="7905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B0FF">
              <a:alpha val="20000"/>
            </a:srgbClr>
          </a:solidFill>
          <a:ln/>
        </p:spPr>
      </p:sp>
      <p:sp>
        <p:nvSpPr>
          <p:cNvPr id="64" name="Text 62"/>
          <p:cNvSpPr/>
          <p:nvPr/>
        </p:nvSpPr>
        <p:spPr>
          <a:xfrm>
            <a:off x="9759078" y="5638681"/>
            <a:ext cx="8858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Non-blocking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384810" y="6221493"/>
            <a:ext cx="11418570" cy="541020"/>
          </a:xfrm>
          <a:custGeom>
            <a:avLst/>
            <a:gdLst/>
            <a:ahLst/>
            <a:cxnLst/>
            <a:rect l="l" t="t" r="r" b="b"/>
            <a:pathLst>
              <a:path w="11418570" h="541020">
                <a:moveTo>
                  <a:pt x="114301" y="0"/>
                </a:moveTo>
                <a:lnTo>
                  <a:pt x="11304269" y="0"/>
                </a:lnTo>
                <a:cubicBezTo>
                  <a:pt x="11367396" y="0"/>
                  <a:pt x="11418570" y="51174"/>
                  <a:pt x="11418570" y="114301"/>
                </a:cubicBezTo>
                <a:lnTo>
                  <a:pt x="11418570" y="426719"/>
                </a:lnTo>
                <a:cubicBezTo>
                  <a:pt x="11418570" y="489846"/>
                  <a:pt x="11367396" y="541020"/>
                  <a:pt x="11304269" y="541020"/>
                </a:cubicBezTo>
                <a:lnTo>
                  <a:pt x="114301" y="541020"/>
                </a:lnTo>
                <a:cubicBezTo>
                  <a:pt x="51174" y="541020"/>
                  <a:pt x="0" y="489846"/>
                  <a:pt x="0" y="42671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gradFill rotWithShape="1" flip="none">
            <a:gsLst>
              <a:gs pos="0">
                <a:srgbClr val="3D5AFE">
                  <a:alpha val="10000"/>
                </a:srgbClr>
              </a:gs>
              <a:gs pos="50000">
                <a:srgbClr val="00B0FF">
                  <a:alpha val="10000"/>
                </a:srgbClr>
              </a:gs>
              <a:gs pos="100000">
                <a:srgbClr val="FF3D71">
                  <a:alpha val="10000"/>
                </a:srgbClr>
              </a:gs>
            </a:gsLst>
            <a:lin ang="0" scaled="1"/>
          </a:gra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66" name="Shape 64"/>
          <p:cNvSpPr/>
          <p:nvPr/>
        </p:nvSpPr>
        <p:spPr>
          <a:xfrm>
            <a:off x="2843570" y="639675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67" name="Text 65"/>
          <p:cNvSpPr/>
          <p:nvPr/>
        </p:nvSpPr>
        <p:spPr>
          <a:xfrm>
            <a:off x="3172182" y="6377701"/>
            <a:ext cx="1838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Modern async architecture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5265301" y="639675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69" name="Text 67"/>
          <p:cNvSpPr/>
          <p:nvPr/>
        </p:nvSpPr>
        <p:spPr>
          <a:xfrm>
            <a:off x="5593914" y="6377701"/>
            <a:ext cx="1619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Production-ready stack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7467005" y="639675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71" name="Text 69"/>
          <p:cNvSpPr/>
          <p:nvPr/>
        </p:nvSpPr>
        <p:spPr>
          <a:xfrm>
            <a:off x="7795617" y="6377701"/>
            <a:ext cx="1657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Scalable &amp; maintainable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010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4810" y="384810"/>
            <a:ext cx="2855595" cy="350520"/>
          </a:xfrm>
          <a:custGeom>
            <a:avLst/>
            <a:gdLst/>
            <a:ahLst/>
            <a:cxnLst/>
            <a:rect l="l" t="t" r="r" b="b"/>
            <a:pathLst>
              <a:path w="2855595" h="350520">
                <a:moveTo>
                  <a:pt x="175260" y="0"/>
                </a:moveTo>
                <a:lnTo>
                  <a:pt x="2680335" y="0"/>
                </a:lnTo>
                <a:cubicBezTo>
                  <a:pt x="2777128" y="0"/>
                  <a:pt x="2855595" y="78467"/>
                  <a:pt x="2855595" y="175260"/>
                </a:cubicBezTo>
                <a:lnTo>
                  <a:pt x="2855595" y="175260"/>
                </a:lnTo>
                <a:cubicBezTo>
                  <a:pt x="2855595" y="272053"/>
                  <a:pt x="2777128" y="350520"/>
                  <a:pt x="2680335" y="350520"/>
                </a:cubicBezTo>
                <a:lnTo>
                  <a:pt x="175260" y="350520"/>
                </a:lnTo>
                <a:cubicBezTo>
                  <a:pt x="78531" y="350520"/>
                  <a:pt x="0" y="271989"/>
                  <a:pt x="0" y="175260"/>
                </a:cubicBezTo>
                <a:lnTo>
                  <a:pt x="0" y="175260"/>
                </a:lnTo>
                <a:cubicBezTo>
                  <a:pt x="0" y="78531"/>
                  <a:pt x="78531" y="0"/>
                  <a:pt x="175260" y="0"/>
                </a:cubicBezTo>
                <a:close/>
              </a:path>
            </a:pathLst>
          </a:custGeom>
          <a:solidFill>
            <a:srgbClr val="3D5AFE">
              <a:alpha val="20000"/>
            </a:srgbClr>
          </a:solidFill>
          <a:ln w="10160">
            <a:solidFill>
              <a:srgbClr val="3D5AFE">
                <a:alpha val="50196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1020" y="491491"/>
            <a:ext cx="261318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 / Core Features &amp; Architecture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53441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504951"/>
            <a:ext cx="11418570" cy="3655695"/>
          </a:xfrm>
          <a:custGeom>
            <a:avLst/>
            <a:gdLst/>
            <a:ahLst/>
            <a:cxnLst/>
            <a:rect l="l" t="t" r="r" b="b"/>
            <a:pathLst>
              <a:path w="11418570" h="3655695">
                <a:moveTo>
                  <a:pt x="152406" y="0"/>
                </a:moveTo>
                <a:lnTo>
                  <a:pt x="11266164" y="0"/>
                </a:lnTo>
                <a:cubicBezTo>
                  <a:pt x="11350336" y="0"/>
                  <a:pt x="11418570" y="68234"/>
                  <a:pt x="11418570" y="152406"/>
                </a:cubicBezTo>
                <a:lnTo>
                  <a:pt x="11418570" y="3503289"/>
                </a:lnTo>
                <a:cubicBezTo>
                  <a:pt x="11418570" y="3587461"/>
                  <a:pt x="11350336" y="3655695"/>
                  <a:pt x="11266164" y="3655695"/>
                </a:cubicBezTo>
                <a:lnTo>
                  <a:pt x="152406" y="3655695"/>
                </a:lnTo>
                <a:cubicBezTo>
                  <a:pt x="68234" y="3655695"/>
                  <a:pt x="0" y="3587461"/>
                  <a:pt x="0" y="3503289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224" r="224" t="0" b="0"/>
          <a:stretch/>
        </p:blipFill>
        <p:spPr>
          <a:xfrm>
            <a:off x="617220" y="1737361"/>
            <a:ext cx="10953750" cy="3190875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384810" y="5355432"/>
            <a:ext cx="3703320" cy="1226820"/>
          </a:xfrm>
          <a:custGeom>
            <a:avLst/>
            <a:gdLst/>
            <a:ahLst/>
            <a:cxnLst/>
            <a:rect l="l" t="t" r="r" b="b"/>
            <a:pathLst>
              <a:path w="3703320" h="1226820">
                <a:moveTo>
                  <a:pt x="114303" y="0"/>
                </a:moveTo>
                <a:lnTo>
                  <a:pt x="3589017" y="0"/>
                </a:lnTo>
                <a:cubicBezTo>
                  <a:pt x="3652145" y="0"/>
                  <a:pt x="3703320" y="51175"/>
                  <a:pt x="3703320" y="114303"/>
                </a:cubicBezTo>
                <a:lnTo>
                  <a:pt x="3703320" y="1112517"/>
                </a:lnTo>
                <a:cubicBezTo>
                  <a:pt x="3703320" y="1175603"/>
                  <a:pt x="3652103" y="1226820"/>
                  <a:pt x="3589017" y="1226820"/>
                </a:cubicBezTo>
                <a:lnTo>
                  <a:pt x="114303" y="1226820"/>
                </a:lnTo>
                <a:cubicBezTo>
                  <a:pt x="51175" y="1226820"/>
                  <a:pt x="0" y="1175645"/>
                  <a:pt x="0" y="111251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3D5AFE">
                <a:alpha val="20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41020" y="551164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D5AFE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648176" y="561641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8302" y="50430"/>
                </a:moveTo>
                <a:lnTo>
                  <a:pt x="136155" y="82577"/>
                </a:lnTo>
                <a:cubicBezTo>
                  <a:pt x="133075" y="85658"/>
                  <a:pt x="128487" y="86562"/>
                  <a:pt x="124469" y="84888"/>
                </a:cubicBezTo>
                <a:cubicBezTo>
                  <a:pt x="120450" y="83214"/>
                  <a:pt x="117872" y="79329"/>
                  <a:pt x="117872" y="75009"/>
                </a:cubicBezTo>
                <a:lnTo>
                  <a:pt x="117872" y="53578"/>
                </a:lnTo>
                <a:lnTo>
                  <a:pt x="10716" y="53578"/>
                </a:lnTo>
                <a:cubicBezTo>
                  <a:pt x="4789" y="53578"/>
                  <a:pt x="0" y="48790"/>
                  <a:pt x="0" y="42863"/>
                </a:cubicBezTo>
                <a:cubicBezTo>
                  <a:pt x="0" y="36935"/>
                  <a:pt x="4789" y="32147"/>
                  <a:pt x="10716" y="32147"/>
                </a:cubicBezTo>
                <a:lnTo>
                  <a:pt x="117872" y="32147"/>
                </a:lnTo>
                <a:lnTo>
                  <a:pt x="117872" y="10716"/>
                </a:lnTo>
                <a:cubicBezTo>
                  <a:pt x="117872" y="6396"/>
                  <a:pt x="120484" y="2478"/>
                  <a:pt x="124502" y="804"/>
                </a:cubicBezTo>
                <a:cubicBezTo>
                  <a:pt x="128521" y="-871"/>
                  <a:pt x="133108" y="67"/>
                  <a:pt x="136189" y="3114"/>
                </a:cubicBezTo>
                <a:lnTo>
                  <a:pt x="168336" y="35261"/>
                </a:lnTo>
                <a:cubicBezTo>
                  <a:pt x="172522" y="39447"/>
                  <a:pt x="172522" y="46245"/>
                  <a:pt x="168336" y="50430"/>
                </a:cubicBezTo>
                <a:close/>
                <a:moveTo>
                  <a:pt x="35261" y="168302"/>
                </a:moveTo>
                <a:lnTo>
                  <a:pt x="3114" y="136155"/>
                </a:lnTo>
                <a:cubicBezTo>
                  <a:pt x="-1072" y="131970"/>
                  <a:pt x="-1072" y="125172"/>
                  <a:pt x="3114" y="120986"/>
                </a:cubicBezTo>
                <a:lnTo>
                  <a:pt x="35261" y="88839"/>
                </a:lnTo>
                <a:cubicBezTo>
                  <a:pt x="38342" y="85758"/>
                  <a:pt x="42929" y="84854"/>
                  <a:pt x="46948" y="86529"/>
                </a:cubicBezTo>
                <a:cubicBezTo>
                  <a:pt x="50966" y="88203"/>
                  <a:pt x="53578" y="92121"/>
                  <a:pt x="53578" y="96441"/>
                </a:cubicBezTo>
                <a:lnTo>
                  <a:pt x="53578" y="117872"/>
                </a:lnTo>
                <a:lnTo>
                  <a:pt x="160734" y="117872"/>
                </a:lnTo>
                <a:cubicBezTo>
                  <a:pt x="166661" y="117872"/>
                  <a:pt x="171450" y="122660"/>
                  <a:pt x="171450" y="128588"/>
                </a:cubicBezTo>
                <a:cubicBezTo>
                  <a:pt x="171450" y="134515"/>
                  <a:pt x="166661" y="139303"/>
                  <a:pt x="160734" y="139303"/>
                </a:cubicBezTo>
                <a:lnTo>
                  <a:pt x="53578" y="139303"/>
                </a:lnTo>
                <a:lnTo>
                  <a:pt x="53578" y="160734"/>
                </a:lnTo>
                <a:cubicBezTo>
                  <a:pt x="53578" y="165054"/>
                  <a:pt x="50966" y="168972"/>
                  <a:pt x="46948" y="170646"/>
                </a:cubicBezTo>
                <a:cubicBezTo>
                  <a:pt x="42929" y="172321"/>
                  <a:pt x="38342" y="171383"/>
                  <a:pt x="35261" y="168336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10" name="Text 7"/>
          <p:cNvSpPr/>
          <p:nvPr/>
        </p:nvSpPr>
        <p:spPr>
          <a:xfrm>
            <a:off x="1036320" y="5568793"/>
            <a:ext cx="1085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Request Flow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41020" y="5968843"/>
            <a:ext cx="3467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 sends HTTP requests to REST API endpoints with JWT authentication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245531" y="5355432"/>
            <a:ext cx="3703320" cy="1226820"/>
          </a:xfrm>
          <a:custGeom>
            <a:avLst/>
            <a:gdLst/>
            <a:ahLst/>
            <a:cxnLst/>
            <a:rect l="l" t="t" r="r" b="b"/>
            <a:pathLst>
              <a:path w="3703320" h="1226820">
                <a:moveTo>
                  <a:pt x="114303" y="0"/>
                </a:moveTo>
                <a:lnTo>
                  <a:pt x="3589017" y="0"/>
                </a:lnTo>
                <a:cubicBezTo>
                  <a:pt x="3652145" y="0"/>
                  <a:pt x="3703320" y="51175"/>
                  <a:pt x="3703320" y="114303"/>
                </a:cubicBezTo>
                <a:lnTo>
                  <a:pt x="3703320" y="1112517"/>
                </a:lnTo>
                <a:cubicBezTo>
                  <a:pt x="3703320" y="1175603"/>
                  <a:pt x="3652103" y="1226820"/>
                  <a:pt x="3589017" y="1226820"/>
                </a:cubicBezTo>
                <a:lnTo>
                  <a:pt x="114303" y="1226820"/>
                </a:lnTo>
                <a:cubicBezTo>
                  <a:pt x="51175" y="1226820"/>
                  <a:pt x="0" y="1175645"/>
                  <a:pt x="0" y="111251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00B0FF">
                <a:alpha val="20000"/>
              </a:srgbClr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4401741" y="551164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B0FF">
              <a:alpha val="2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4519613" y="5616418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13452" y="-3315"/>
                </a:moveTo>
                <a:cubicBezTo>
                  <a:pt x="117437" y="-435"/>
                  <a:pt x="118910" y="4789"/>
                  <a:pt x="117102" y="9343"/>
                </a:cubicBezTo>
                <a:lnTo>
                  <a:pt x="90848" y="75009"/>
                </a:lnTo>
                <a:lnTo>
                  <a:pt x="139303" y="75009"/>
                </a:lnTo>
                <a:cubicBezTo>
                  <a:pt x="143824" y="75009"/>
                  <a:pt x="147842" y="77822"/>
                  <a:pt x="149383" y="82075"/>
                </a:cubicBezTo>
                <a:cubicBezTo>
                  <a:pt x="150923" y="86328"/>
                  <a:pt x="149617" y="91083"/>
                  <a:pt x="146168" y="93963"/>
                </a:cubicBezTo>
                <a:lnTo>
                  <a:pt x="49727" y="174330"/>
                </a:lnTo>
                <a:cubicBezTo>
                  <a:pt x="45943" y="177478"/>
                  <a:pt x="40552" y="177645"/>
                  <a:pt x="36567" y="174765"/>
                </a:cubicBezTo>
                <a:cubicBezTo>
                  <a:pt x="32582" y="171885"/>
                  <a:pt x="31109" y="166661"/>
                  <a:pt x="32917" y="162107"/>
                </a:cubicBezTo>
                <a:lnTo>
                  <a:pt x="59170" y="96441"/>
                </a:lnTo>
                <a:lnTo>
                  <a:pt x="10716" y="96441"/>
                </a:lnTo>
                <a:cubicBezTo>
                  <a:pt x="6195" y="96441"/>
                  <a:pt x="2177" y="93628"/>
                  <a:pt x="636" y="89375"/>
                </a:cubicBezTo>
                <a:cubicBezTo>
                  <a:pt x="-904" y="85122"/>
                  <a:pt x="402" y="80367"/>
                  <a:pt x="3851" y="77487"/>
                </a:cubicBezTo>
                <a:lnTo>
                  <a:pt x="100292" y="-2880"/>
                </a:lnTo>
                <a:cubicBezTo>
                  <a:pt x="104076" y="-6028"/>
                  <a:pt x="109467" y="-6195"/>
                  <a:pt x="113452" y="-3315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15" name="Text 12"/>
          <p:cNvSpPr/>
          <p:nvPr/>
        </p:nvSpPr>
        <p:spPr>
          <a:xfrm>
            <a:off x="4897041" y="5568793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Async Processing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401741" y="5968843"/>
            <a:ext cx="3467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 delegates heavy tasks to background workers for non-blocking UI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106371" y="5355432"/>
            <a:ext cx="3703320" cy="1226820"/>
          </a:xfrm>
          <a:custGeom>
            <a:avLst/>
            <a:gdLst/>
            <a:ahLst/>
            <a:cxnLst/>
            <a:rect l="l" t="t" r="r" b="b"/>
            <a:pathLst>
              <a:path w="3703320" h="1226820">
                <a:moveTo>
                  <a:pt x="114303" y="0"/>
                </a:moveTo>
                <a:lnTo>
                  <a:pt x="3589017" y="0"/>
                </a:lnTo>
                <a:cubicBezTo>
                  <a:pt x="3652145" y="0"/>
                  <a:pt x="3703320" y="51175"/>
                  <a:pt x="3703320" y="114303"/>
                </a:cubicBezTo>
                <a:lnTo>
                  <a:pt x="3703320" y="1112517"/>
                </a:lnTo>
                <a:cubicBezTo>
                  <a:pt x="3703320" y="1175603"/>
                  <a:pt x="3652103" y="1226820"/>
                  <a:pt x="3589017" y="1226820"/>
                </a:cubicBezTo>
                <a:lnTo>
                  <a:pt x="114303" y="1226820"/>
                </a:lnTo>
                <a:cubicBezTo>
                  <a:pt x="51175" y="1226820"/>
                  <a:pt x="0" y="1175645"/>
                  <a:pt x="0" y="111251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FF3D71">
                <a:alpha val="20000"/>
              </a:srgbClr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8262581" y="551164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3D71">
              <a:alpha val="20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8369737" y="561641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2067" y="76516"/>
                </a:moveTo>
                <a:cubicBezTo>
                  <a:pt x="26521" y="45374"/>
                  <a:pt x="53344" y="21431"/>
                  <a:pt x="85725" y="21431"/>
                </a:cubicBezTo>
                <a:cubicBezTo>
                  <a:pt x="103473" y="21431"/>
                  <a:pt x="119546" y="28631"/>
                  <a:pt x="131199" y="40251"/>
                </a:cubicBezTo>
                <a:cubicBezTo>
                  <a:pt x="131266" y="40318"/>
                  <a:pt x="131333" y="40385"/>
                  <a:pt x="131400" y="40451"/>
                </a:cubicBezTo>
                <a:lnTo>
                  <a:pt x="133945" y="42863"/>
                </a:lnTo>
                <a:lnTo>
                  <a:pt x="117905" y="42863"/>
                </a:lnTo>
                <a:cubicBezTo>
                  <a:pt x="111978" y="42863"/>
                  <a:pt x="107190" y="47651"/>
                  <a:pt x="107190" y="53578"/>
                </a:cubicBezTo>
                <a:cubicBezTo>
                  <a:pt x="107190" y="59505"/>
                  <a:pt x="111978" y="64294"/>
                  <a:pt x="117905" y="64294"/>
                </a:cubicBezTo>
                <a:lnTo>
                  <a:pt x="160768" y="64294"/>
                </a:lnTo>
                <a:cubicBezTo>
                  <a:pt x="166695" y="64294"/>
                  <a:pt x="171483" y="59505"/>
                  <a:pt x="171483" y="53578"/>
                </a:cubicBezTo>
                <a:lnTo>
                  <a:pt x="171483" y="10716"/>
                </a:lnTo>
                <a:cubicBezTo>
                  <a:pt x="171483" y="4789"/>
                  <a:pt x="166695" y="0"/>
                  <a:pt x="160768" y="0"/>
                </a:cubicBezTo>
                <a:cubicBezTo>
                  <a:pt x="154841" y="0"/>
                  <a:pt x="150052" y="4789"/>
                  <a:pt x="150052" y="10716"/>
                </a:cubicBezTo>
                <a:lnTo>
                  <a:pt x="150052" y="28597"/>
                </a:lnTo>
                <a:lnTo>
                  <a:pt x="146268" y="25014"/>
                </a:lnTo>
                <a:cubicBezTo>
                  <a:pt x="130764" y="9577"/>
                  <a:pt x="109333" y="0"/>
                  <a:pt x="85725" y="0"/>
                </a:cubicBezTo>
                <a:cubicBezTo>
                  <a:pt x="42528" y="0"/>
                  <a:pt x="6798" y="31946"/>
                  <a:pt x="871" y="73502"/>
                </a:cubicBezTo>
                <a:cubicBezTo>
                  <a:pt x="33" y="79363"/>
                  <a:pt x="4085" y="84787"/>
                  <a:pt x="9945" y="85625"/>
                </a:cubicBezTo>
                <a:cubicBezTo>
                  <a:pt x="15806" y="86462"/>
                  <a:pt x="21230" y="82376"/>
                  <a:pt x="22067" y="76550"/>
                </a:cubicBezTo>
                <a:close/>
                <a:moveTo>
                  <a:pt x="170579" y="97948"/>
                </a:moveTo>
                <a:cubicBezTo>
                  <a:pt x="171417" y="92087"/>
                  <a:pt x="167331" y="86663"/>
                  <a:pt x="161505" y="85825"/>
                </a:cubicBezTo>
                <a:cubicBezTo>
                  <a:pt x="155678" y="84988"/>
                  <a:pt x="150220" y="89074"/>
                  <a:pt x="149383" y="94900"/>
                </a:cubicBezTo>
                <a:cubicBezTo>
                  <a:pt x="144929" y="126043"/>
                  <a:pt x="118106" y="149985"/>
                  <a:pt x="85725" y="149985"/>
                </a:cubicBezTo>
                <a:cubicBezTo>
                  <a:pt x="67977" y="149985"/>
                  <a:pt x="51904" y="142786"/>
                  <a:pt x="40251" y="131166"/>
                </a:cubicBezTo>
                <a:cubicBezTo>
                  <a:pt x="40184" y="131099"/>
                  <a:pt x="40117" y="131032"/>
                  <a:pt x="40050" y="130965"/>
                </a:cubicBezTo>
                <a:lnTo>
                  <a:pt x="37505" y="128554"/>
                </a:lnTo>
                <a:lnTo>
                  <a:pt x="53545" y="128554"/>
                </a:lnTo>
                <a:cubicBezTo>
                  <a:pt x="59472" y="128554"/>
                  <a:pt x="64260" y="123765"/>
                  <a:pt x="64260" y="117838"/>
                </a:cubicBezTo>
                <a:cubicBezTo>
                  <a:pt x="64260" y="111911"/>
                  <a:pt x="59472" y="107123"/>
                  <a:pt x="53545" y="107123"/>
                </a:cubicBezTo>
                <a:lnTo>
                  <a:pt x="10716" y="107156"/>
                </a:lnTo>
                <a:cubicBezTo>
                  <a:pt x="7869" y="107156"/>
                  <a:pt x="5123" y="108295"/>
                  <a:pt x="3114" y="110337"/>
                </a:cubicBezTo>
                <a:cubicBezTo>
                  <a:pt x="1105" y="112380"/>
                  <a:pt x="-33" y="115093"/>
                  <a:pt x="0" y="117972"/>
                </a:cubicBezTo>
                <a:lnTo>
                  <a:pt x="335" y="160500"/>
                </a:lnTo>
                <a:cubicBezTo>
                  <a:pt x="368" y="166427"/>
                  <a:pt x="5224" y="171182"/>
                  <a:pt x="11151" y="171115"/>
                </a:cubicBezTo>
                <a:cubicBezTo>
                  <a:pt x="17078" y="171048"/>
                  <a:pt x="21833" y="166226"/>
                  <a:pt x="21766" y="160299"/>
                </a:cubicBezTo>
                <a:lnTo>
                  <a:pt x="21632" y="143054"/>
                </a:lnTo>
                <a:lnTo>
                  <a:pt x="25215" y="146436"/>
                </a:lnTo>
                <a:cubicBezTo>
                  <a:pt x="40719" y="161873"/>
                  <a:pt x="62117" y="171450"/>
                  <a:pt x="85725" y="171450"/>
                </a:cubicBezTo>
                <a:cubicBezTo>
                  <a:pt x="128922" y="171450"/>
                  <a:pt x="164652" y="139504"/>
                  <a:pt x="170579" y="97948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20" name="Text 17"/>
          <p:cNvSpPr/>
          <p:nvPr/>
        </p:nvSpPr>
        <p:spPr>
          <a:xfrm>
            <a:off x="8757881" y="5568793"/>
            <a:ext cx="1514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Updates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262581" y="5968843"/>
            <a:ext cx="3467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WebSocket/polling keeps frontend synchronized with camera status changes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010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2022" y="372022"/>
            <a:ext cx="1222883" cy="338871"/>
          </a:xfrm>
          <a:custGeom>
            <a:avLst/>
            <a:gdLst/>
            <a:ahLst/>
            <a:cxnLst/>
            <a:rect l="l" t="t" r="r" b="b"/>
            <a:pathLst>
              <a:path w="1222883" h="338871">
                <a:moveTo>
                  <a:pt x="169436" y="0"/>
                </a:moveTo>
                <a:lnTo>
                  <a:pt x="1053448" y="0"/>
                </a:lnTo>
                <a:cubicBezTo>
                  <a:pt x="1147024" y="0"/>
                  <a:pt x="1222883" y="75859"/>
                  <a:pt x="1222883" y="169436"/>
                </a:cubicBezTo>
                <a:lnTo>
                  <a:pt x="1222883" y="169436"/>
                </a:lnTo>
                <a:cubicBezTo>
                  <a:pt x="1222883" y="263012"/>
                  <a:pt x="1147024" y="338871"/>
                  <a:pt x="1053448" y="338871"/>
                </a:cubicBezTo>
                <a:lnTo>
                  <a:pt x="169436" y="338871"/>
                </a:lnTo>
                <a:cubicBezTo>
                  <a:pt x="75859" y="338871"/>
                  <a:pt x="0" y="263012"/>
                  <a:pt x="0" y="169436"/>
                </a:cubicBezTo>
                <a:lnTo>
                  <a:pt x="0" y="169436"/>
                </a:lnTo>
                <a:cubicBezTo>
                  <a:pt x="0" y="75859"/>
                  <a:pt x="75859" y="0"/>
                  <a:pt x="169436" y="0"/>
                </a:cubicBezTo>
                <a:close/>
              </a:path>
            </a:pathLst>
          </a:custGeom>
          <a:solidFill>
            <a:srgbClr val="3D5AFE">
              <a:alpha val="20000"/>
            </a:srgbClr>
          </a:solidFill>
          <a:ln w="10160">
            <a:solidFill>
              <a:srgbClr val="3D5AFE">
                <a:alpha val="50196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23040" y="475157"/>
            <a:ext cx="982543" cy="1473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b="1" spc="51" kern="0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 / Security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8338" y="825079"/>
            <a:ext cx="11676326" cy="442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8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User Roles &amp; Security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2022" y="1454937"/>
            <a:ext cx="5615318" cy="2769905"/>
          </a:xfrm>
          <a:custGeom>
            <a:avLst/>
            <a:gdLst/>
            <a:ahLst/>
            <a:cxnLst/>
            <a:rect l="l" t="t" r="r" b="b"/>
            <a:pathLst>
              <a:path w="5615318" h="2769905">
                <a:moveTo>
                  <a:pt x="147331" y="0"/>
                </a:moveTo>
                <a:lnTo>
                  <a:pt x="5467987" y="0"/>
                </a:lnTo>
                <a:cubicBezTo>
                  <a:pt x="5549356" y="0"/>
                  <a:pt x="5615318" y="65962"/>
                  <a:pt x="5615318" y="147331"/>
                </a:cubicBezTo>
                <a:lnTo>
                  <a:pt x="5615318" y="2622573"/>
                </a:lnTo>
                <a:cubicBezTo>
                  <a:pt x="5615318" y="2703942"/>
                  <a:pt x="5549356" y="2769905"/>
                  <a:pt x="5467987" y="2769905"/>
                </a:cubicBezTo>
                <a:lnTo>
                  <a:pt x="147331" y="2769905"/>
                </a:lnTo>
                <a:cubicBezTo>
                  <a:pt x="65962" y="2769905"/>
                  <a:pt x="0" y="2703942"/>
                  <a:pt x="0" y="2622573"/>
                </a:cubicBezTo>
                <a:lnTo>
                  <a:pt x="0" y="147331"/>
                </a:lnTo>
                <a:cubicBezTo>
                  <a:pt x="0" y="66017"/>
                  <a:pt x="66017" y="0"/>
                  <a:pt x="147331" y="0"/>
                </a:cubicBezTo>
                <a:close/>
              </a:path>
            </a:pathLst>
          </a:custGeom>
          <a:gradFill rotWithShape="1" flip="none">
            <a:gsLst>
              <a:gs pos="0">
                <a:srgbClr val="3D5AFE">
                  <a:alpha val="20000"/>
                </a:srgbClr>
              </a:gs>
              <a:gs pos="100000">
                <a:srgbClr val="3D5AFE">
                  <a:alpha val="5000"/>
                </a:srgbClr>
              </a:gs>
            </a:gsLst>
            <a:lin ang="2700000" scaled="1"/>
          </a:gradFill>
          <a:ln w="10160">
            <a:solidFill>
              <a:srgbClr val="3D5AFE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96708" y="1679624"/>
            <a:ext cx="589341" cy="589341"/>
          </a:xfrm>
          <a:custGeom>
            <a:avLst/>
            <a:gdLst/>
            <a:ahLst/>
            <a:cxnLst/>
            <a:rect l="l" t="t" r="r" b="b"/>
            <a:pathLst>
              <a:path w="589341" h="589341">
                <a:moveTo>
                  <a:pt x="110502" y="0"/>
                </a:moveTo>
                <a:lnTo>
                  <a:pt x="478840" y="0"/>
                </a:lnTo>
                <a:cubicBezTo>
                  <a:pt x="539868" y="0"/>
                  <a:pt x="589341" y="49473"/>
                  <a:pt x="589341" y="110502"/>
                </a:cubicBezTo>
                <a:lnTo>
                  <a:pt x="589341" y="478840"/>
                </a:lnTo>
                <a:cubicBezTo>
                  <a:pt x="589341" y="539868"/>
                  <a:pt x="539868" y="589341"/>
                  <a:pt x="478840" y="589341"/>
                </a:cubicBezTo>
                <a:lnTo>
                  <a:pt x="110502" y="589341"/>
                </a:lnTo>
                <a:cubicBezTo>
                  <a:pt x="49473" y="589341"/>
                  <a:pt x="0" y="539868"/>
                  <a:pt x="0" y="478840"/>
                </a:cubicBezTo>
                <a:lnTo>
                  <a:pt x="0" y="110502"/>
                </a:lnTo>
                <a:cubicBezTo>
                  <a:pt x="0" y="49473"/>
                  <a:pt x="49473" y="0"/>
                  <a:pt x="110502" y="0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7" name="Shape 5"/>
          <p:cNvSpPr/>
          <p:nvPr/>
        </p:nvSpPr>
        <p:spPr>
          <a:xfrm>
            <a:off x="767065" y="1863793"/>
            <a:ext cx="248628" cy="221003"/>
          </a:xfrm>
          <a:custGeom>
            <a:avLst/>
            <a:gdLst/>
            <a:ahLst/>
            <a:cxnLst/>
            <a:rect l="l" t="t" r="r" b="b"/>
            <a:pathLst>
              <a:path w="248628" h="221003">
                <a:moveTo>
                  <a:pt x="96689" y="107048"/>
                </a:moveTo>
                <a:cubicBezTo>
                  <a:pt x="125277" y="107048"/>
                  <a:pt x="148486" y="83839"/>
                  <a:pt x="148486" y="55251"/>
                </a:cubicBezTo>
                <a:cubicBezTo>
                  <a:pt x="148486" y="26663"/>
                  <a:pt x="125277" y="3453"/>
                  <a:pt x="96689" y="3453"/>
                </a:cubicBezTo>
                <a:cubicBezTo>
                  <a:pt x="68101" y="3453"/>
                  <a:pt x="44891" y="26663"/>
                  <a:pt x="44891" y="55251"/>
                </a:cubicBezTo>
                <a:cubicBezTo>
                  <a:pt x="44891" y="83839"/>
                  <a:pt x="68101" y="107048"/>
                  <a:pt x="96689" y="107048"/>
                </a:cubicBezTo>
                <a:close/>
                <a:moveTo>
                  <a:pt x="83869" y="131221"/>
                </a:moveTo>
                <a:cubicBezTo>
                  <a:pt x="41352" y="131221"/>
                  <a:pt x="6906" y="165666"/>
                  <a:pt x="6906" y="208183"/>
                </a:cubicBezTo>
                <a:cubicBezTo>
                  <a:pt x="6906" y="215262"/>
                  <a:pt x="12647" y="221003"/>
                  <a:pt x="19726" y="221003"/>
                </a:cubicBezTo>
                <a:lnTo>
                  <a:pt x="128285" y="221003"/>
                </a:lnTo>
                <a:cubicBezTo>
                  <a:pt x="112660" y="202615"/>
                  <a:pt x="103595" y="178917"/>
                  <a:pt x="103595" y="153839"/>
                </a:cubicBezTo>
                <a:lnTo>
                  <a:pt x="103595" y="140415"/>
                </a:lnTo>
                <a:cubicBezTo>
                  <a:pt x="103595" y="137264"/>
                  <a:pt x="104027" y="134156"/>
                  <a:pt x="104847" y="131221"/>
                </a:cubicBezTo>
                <a:lnTo>
                  <a:pt x="83869" y="131221"/>
                </a:lnTo>
                <a:close/>
                <a:moveTo>
                  <a:pt x="192212" y="210859"/>
                </a:moveTo>
                <a:lnTo>
                  <a:pt x="186471" y="213579"/>
                </a:lnTo>
                <a:lnTo>
                  <a:pt x="186471" y="132386"/>
                </a:lnTo>
                <a:lnTo>
                  <a:pt x="227909" y="146199"/>
                </a:lnTo>
                <a:lnTo>
                  <a:pt x="227909" y="154659"/>
                </a:lnTo>
                <a:cubicBezTo>
                  <a:pt x="227909" y="178745"/>
                  <a:pt x="214010" y="200629"/>
                  <a:pt x="192212" y="210902"/>
                </a:cubicBezTo>
                <a:close/>
                <a:moveTo>
                  <a:pt x="182112" y="112012"/>
                </a:moveTo>
                <a:lnTo>
                  <a:pt x="133767" y="128113"/>
                </a:lnTo>
                <a:cubicBezTo>
                  <a:pt x="128113" y="130012"/>
                  <a:pt x="124314" y="135278"/>
                  <a:pt x="124314" y="141235"/>
                </a:cubicBezTo>
                <a:lnTo>
                  <a:pt x="124314" y="154659"/>
                </a:lnTo>
                <a:cubicBezTo>
                  <a:pt x="124314" y="186773"/>
                  <a:pt x="142875" y="215996"/>
                  <a:pt x="171882" y="229636"/>
                </a:cubicBezTo>
                <a:lnTo>
                  <a:pt x="179867" y="233391"/>
                </a:lnTo>
                <a:cubicBezTo>
                  <a:pt x="181939" y="234341"/>
                  <a:pt x="184184" y="234859"/>
                  <a:pt x="186428" y="234859"/>
                </a:cubicBezTo>
                <a:cubicBezTo>
                  <a:pt x="188673" y="234859"/>
                  <a:pt x="190960" y="234341"/>
                  <a:pt x="192989" y="233391"/>
                </a:cubicBezTo>
                <a:lnTo>
                  <a:pt x="200975" y="229636"/>
                </a:lnTo>
                <a:cubicBezTo>
                  <a:pt x="230068" y="215953"/>
                  <a:pt x="248628" y="186730"/>
                  <a:pt x="248628" y="154616"/>
                </a:cubicBezTo>
                <a:lnTo>
                  <a:pt x="248628" y="141192"/>
                </a:lnTo>
                <a:cubicBezTo>
                  <a:pt x="248628" y="135235"/>
                  <a:pt x="244830" y="129969"/>
                  <a:pt x="239175" y="128070"/>
                </a:cubicBezTo>
                <a:lnTo>
                  <a:pt x="190831" y="111969"/>
                </a:lnTo>
                <a:cubicBezTo>
                  <a:pt x="187982" y="111019"/>
                  <a:pt x="184917" y="111019"/>
                  <a:pt x="182112" y="11196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333385" y="1716458"/>
            <a:ext cx="1445728" cy="29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Administrator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33385" y="2011012"/>
            <a:ext cx="1408894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 System Control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9729" y="2480758"/>
            <a:ext cx="165752" cy="165752"/>
          </a:xfrm>
          <a:custGeom>
            <a:avLst/>
            <a:gdLst/>
            <a:ahLst/>
            <a:cxnLst/>
            <a:rect l="l" t="t" r="r" b="b"/>
            <a:pathLst>
              <a:path w="165752" h="165752">
                <a:moveTo>
                  <a:pt x="82876" y="165752"/>
                </a:moveTo>
                <a:cubicBezTo>
                  <a:pt x="128617" y="165752"/>
                  <a:pt x="165752" y="128617"/>
                  <a:pt x="165752" y="82876"/>
                </a:cubicBezTo>
                <a:cubicBezTo>
                  <a:pt x="165752" y="37136"/>
                  <a:pt x="128617" y="0"/>
                  <a:pt x="82876" y="0"/>
                </a:cubicBezTo>
                <a:cubicBezTo>
                  <a:pt x="37136" y="0"/>
                  <a:pt x="0" y="37136"/>
                  <a:pt x="0" y="82876"/>
                </a:cubicBezTo>
                <a:cubicBezTo>
                  <a:pt x="0" y="128617"/>
                  <a:pt x="37136" y="165752"/>
                  <a:pt x="82876" y="165752"/>
                </a:cubicBezTo>
                <a:close/>
                <a:moveTo>
                  <a:pt x="110199" y="68858"/>
                </a:moveTo>
                <a:lnTo>
                  <a:pt x="84301" y="110296"/>
                </a:lnTo>
                <a:cubicBezTo>
                  <a:pt x="82941" y="112466"/>
                  <a:pt x="80610" y="113825"/>
                  <a:pt x="78052" y="113955"/>
                </a:cubicBezTo>
                <a:cubicBezTo>
                  <a:pt x="75495" y="114084"/>
                  <a:pt x="73035" y="112919"/>
                  <a:pt x="71513" y="110847"/>
                </a:cubicBezTo>
                <a:lnTo>
                  <a:pt x="55974" y="90128"/>
                </a:lnTo>
                <a:cubicBezTo>
                  <a:pt x="53384" y="86696"/>
                  <a:pt x="54096" y="81840"/>
                  <a:pt x="57528" y="79250"/>
                </a:cubicBezTo>
                <a:cubicBezTo>
                  <a:pt x="60959" y="76660"/>
                  <a:pt x="65815" y="77373"/>
                  <a:pt x="68405" y="80804"/>
                </a:cubicBezTo>
                <a:lnTo>
                  <a:pt x="77146" y="92459"/>
                </a:lnTo>
                <a:lnTo>
                  <a:pt x="97023" y="60636"/>
                </a:lnTo>
                <a:cubicBezTo>
                  <a:pt x="99289" y="57010"/>
                  <a:pt x="104081" y="55877"/>
                  <a:pt x="107739" y="58175"/>
                </a:cubicBezTo>
                <a:cubicBezTo>
                  <a:pt x="111397" y="60474"/>
                  <a:pt x="112498" y="65233"/>
                  <a:pt x="110199" y="68891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11" name="Text 9"/>
          <p:cNvSpPr/>
          <p:nvPr/>
        </p:nvSpPr>
        <p:spPr>
          <a:xfrm>
            <a:off x="914400" y="2453133"/>
            <a:ext cx="1749607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0E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Management (CRUD)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9729" y="2812263"/>
            <a:ext cx="165752" cy="165752"/>
          </a:xfrm>
          <a:custGeom>
            <a:avLst/>
            <a:gdLst/>
            <a:ahLst/>
            <a:cxnLst/>
            <a:rect l="l" t="t" r="r" b="b"/>
            <a:pathLst>
              <a:path w="165752" h="165752">
                <a:moveTo>
                  <a:pt x="82876" y="165752"/>
                </a:moveTo>
                <a:cubicBezTo>
                  <a:pt x="128617" y="165752"/>
                  <a:pt x="165752" y="128617"/>
                  <a:pt x="165752" y="82876"/>
                </a:cubicBezTo>
                <a:cubicBezTo>
                  <a:pt x="165752" y="37136"/>
                  <a:pt x="128617" y="0"/>
                  <a:pt x="82876" y="0"/>
                </a:cubicBezTo>
                <a:cubicBezTo>
                  <a:pt x="37136" y="0"/>
                  <a:pt x="0" y="37136"/>
                  <a:pt x="0" y="82876"/>
                </a:cubicBezTo>
                <a:cubicBezTo>
                  <a:pt x="0" y="128617"/>
                  <a:pt x="37136" y="165752"/>
                  <a:pt x="82876" y="165752"/>
                </a:cubicBezTo>
                <a:close/>
                <a:moveTo>
                  <a:pt x="110199" y="68858"/>
                </a:moveTo>
                <a:lnTo>
                  <a:pt x="84301" y="110296"/>
                </a:lnTo>
                <a:cubicBezTo>
                  <a:pt x="82941" y="112466"/>
                  <a:pt x="80610" y="113825"/>
                  <a:pt x="78052" y="113955"/>
                </a:cubicBezTo>
                <a:cubicBezTo>
                  <a:pt x="75495" y="114084"/>
                  <a:pt x="73035" y="112919"/>
                  <a:pt x="71513" y="110847"/>
                </a:cubicBezTo>
                <a:lnTo>
                  <a:pt x="55974" y="90128"/>
                </a:lnTo>
                <a:cubicBezTo>
                  <a:pt x="53384" y="86696"/>
                  <a:pt x="54096" y="81840"/>
                  <a:pt x="57528" y="79250"/>
                </a:cubicBezTo>
                <a:cubicBezTo>
                  <a:pt x="60959" y="76660"/>
                  <a:pt x="65815" y="77373"/>
                  <a:pt x="68405" y="80804"/>
                </a:cubicBezTo>
                <a:lnTo>
                  <a:pt x="77146" y="92459"/>
                </a:lnTo>
                <a:lnTo>
                  <a:pt x="97023" y="60636"/>
                </a:lnTo>
                <a:cubicBezTo>
                  <a:pt x="99289" y="57010"/>
                  <a:pt x="104081" y="55877"/>
                  <a:pt x="107739" y="58175"/>
                </a:cubicBezTo>
                <a:cubicBezTo>
                  <a:pt x="111397" y="60474"/>
                  <a:pt x="112498" y="65233"/>
                  <a:pt x="110199" y="68891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13" name="Text 11"/>
          <p:cNvSpPr/>
          <p:nvPr/>
        </p:nvSpPr>
        <p:spPr>
          <a:xfrm>
            <a:off x="914400" y="2784637"/>
            <a:ext cx="1464145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0E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Camera Configuration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19729" y="3143767"/>
            <a:ext cx="165752" cy="165752"/>
          </a:xfrm>
          <a:custGeom>
            <a:avLst/>
            <a:gdLst/>
            <a:ahLst/>
            <a:cxnLst/>
            <a:rect l="l" t="t" r="r" b="b"/>
            <a:pathLst>
              <a:path w="165752" h="165752">
                <a:moveTo>
                  <a:pt x="82876" y="165752"/>
                </a:moveTo>
                <a:cubicBezTo>
                  <a:pt x="128617" y="165752"/>
                  <a:pt x="165752" y="128617"/>
                  <a:pt x="165752" y="82876"/>
                </a:cubicBezTo>
                <a:cubicBezTo>
                  <a:pt x="165752" y="37136"/>
                  <a:pt x="128617" y="0"/>
                  <a:pt x="82876" y="0"/>
                </a:cubicBezTo>
                <a:cubicBezTo>
                  <a:pt x="37136" y="0"/>
                  <a:pt x="0" y="37136"/>
                  <a:pt x="0" y="82876"/>
                </a:cubicBezTo>
                <a:cubicBezTo>
                  <a:pt x="0" y="128617"/>
                  <a:pt x="37136" y="165752"/>
                  <a:pt x="82876" y="165752"/>
                </a:cubicBezTo>
                <a:close/>
                <a:moveTo>
                  <a:pt x="110199" y="68858"/>
                </a:moveTo>
                <a:lnTo>
                  <a:pt x="84301" y="110296"/>
                </a:lnTo>
                <a:cubicBezTo>
                  <a:pt x="82941" y="112466"/>
                  <a:pt x="80610" y="113825"/>
                  <a:pt x="78052" y="113955"/>
                </a:cubicBezTo>
                <a:cubicBezTo>
                  <a:pt x="75495" y="114084"/>
                  <a:pt x="73035" y="112919"/>
                  <a:pt x="71513" y="110847"/>
                </a:cubicBezTo>
                <a:lnTo>
                  <a:pt x="55974" y="90128"/>
                </a:lnTo>
                <a:cubicBezTo>
                  <a:pt x="53384" y="86696"/>
                  <a:pt x="54096" y="81840"/>
                  <a:pt x="57528" y="79250"/>
                </a:cubicBezTo>
                <a:cubicBezTo>
                  <a:pt x="60959" y="76660"/>
                  <a:pt x="65815" y="77373"/>
                  <a:pt x="68405" y="80804"/>
                </a:cubicBezTo>
                <a:lnTo>
                  <a:pt x="77146" y="92459"/>
                </a:lnTo>
                <a:lnTo>
                  <a:pt x="97023" y="60636"/>
                </a:lnTo>
                <a:cubicBezTo>
                  <a:pt x="99289" y="57010"/>
                  <a:pt x="104081" y="55877"/>
                  <a:pt x="107739" y="58175"/>
                </a:cubicBezTo>
                <a:cubicBezTo>
                  <a:pt x="111397" y="60474"/>
                  <a:pt x="112498" y="65233"/>
                  <a:pt x="110199" y="68891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15" name="Text 13"/>
          <p:cNvSpPr/>
          <p:nvPr/>
        </p:nvSpPr>
        <p:spPr>
          <a:xfrm>
            <a:off x="914400" y="3116142"/>
            <a:ext cx="1685148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0E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Stream Status Monitoring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19729" y="3475272"/>
            <a:ext cx="165752" cy="165752"/>
          </a:xfrm>
          <a:custGeom>
            <a:avLst/>
            <a:gdLst/>
            <a:ahLst/>
            <a:cxnLst/>
            <a:rect l="l" t="t" r="r" b="b"/>
            <a:pathLst>
              <a:path w="165752" h="165752">
                <a:moveTo>
                  <a:pt x="82876" y="165752"/>
                </a:moveTo>
                <a:cubicBezTo>
                  <a:pt x="128617" y="165752"/>
                  <a:pt x="165752" y="128617"/>
                  <a:pt x="165752" y="82876"/>
                </a:cubicBezTo>
                <a:cubicBezTo>
                  <a:pt x="165752" y="37136"/>
                  <a:pt x="128617" y="0"/>
                  <a:pt x="82876" y="0"/>
                </a:cubicBezTo>
                <a:cubicBezTo>
                  <a:pt x="37136" y="0"/>
                  <a:pt x="0" y="37136"/>
                  <a:pt x="0" y="82876"/>
                </a:cubicBezTo>
                <a:cubicBezTo>
                  <a:pt x="0" y="128617"/>
                  <a:pt x="37136" y="165752"/>
                  <a:pt x="82876" y="165752"/>
                </a:cubicBezTo>
                <a:close/>
                <a:moveTo>
                  <a:pt x="110199" y="68858"/>
                </a:moveTo>
                <a:lnTo>
                  <a:pt x="84301" y="110296"/>
                </a:lnTo>
                <a:cubicBezTo>
                  <a:pt x="82941" y="112466"/>
                  <a:pt x="80610" y="113825"/>
                  <a:pt x="78052" y="113955"/>
                </a:cubicBezTo>
                <a:cubicBezTo>
                  <a:pt x="75495" y="114084"/>
                  <a:pt x="73035" y="112919"/>
                  <a:pt x="71513" y="110847"/>
                </a:cubicBezTo>
                <a:lnTo>
                  <a:pt x="55974" y="90128"/>
                </a:lnTo>
                <a:cubicBezTo>
                  <a:pt x="53384" y="86696"/>
                  <a:pt x="54096" y="81840"/>
                  <a:pt x="57528" y="79250"/>
                </a:cubicBezTo>
                <a:cubicBezTo>
                  <a:pt x="60959" y="76660"/>
                  <a:pt x="65815" y="77373"/>
                  <a:pt x="68405" y="80804"/>
                </a:cubicBezTo>
                <a:lnTo>
                  <a:pt x="77146" y="92459"/>
                </a:lnTo>
                <a:lnTo>
                  <a:pt x="97023" y="60636"/>
                </a:lnTo>
                <a:cubicBezTo>
                  <a:pt x="99289" y="57010"/>
                  <a:pt x="104081" y="55877"/>
                  <a:pt x="107739" y="58175"/>
                </a:cubicBezTo>
                <a:cubicBezTo>
                  <a:pt x="111397" y="60474"/>
                  <a:pt x="112498" y="65233"/>
                  <a:pt x="110199" y="68891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17" name="Text 15"/>
          <p:cNvSpPr/>
          <p:nvPr/>
        </p:nvSpPr>
        <p:spPr>
          <a:xfrm>
            <a:off x="914400" y="3447646"/>
            <a:ext cx="1583855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0E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Recording Management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19729" y="3806776"/>
            <a:ext cx="165752" cy="165752"/>
          </a:xfrm>
          <a:custGeom>
            <a:avLst/>
            <a:gdLst/>
            <a:ahLst/>
            <a:cxnLst/>
            <a:rect l="l" t="t" r="r" b="b"/>
            <a:pathLst>
              <a:path w="165752" h="165752">
                <a:moveTo>
                  <a:pt x="82876" y="165752"/>
                </a:moveTo>
                <a:cubicBezTo>
                  <a:pt x="128617" y="165752"/>
                  <a:pt x="165752" y="128617"/>
                  <a:pt x="165752" y="82876"/>
                </a:cubicBezTo>
                <a:cubicBezTo>
                  <a:pt x="165752" y="37136"/>
                  <a:pt x="128617" y="0"/>
                  <a:pt x="82876" y="0"/>
                </a:cubicBezTo>
                <a:cubicBezTo>
                  <a:pt x="37136" y="0"/>
                  <a:pt x="0" y="37136"/>
                  <a:pt x="0" y="82876"/>
                </a:cubicBezTo>
                <a:cubicBezTo>
                  <a:pt x="0" y="128617"/>
                  <a:pt x="37136" y="165752"/>
                  <a:pt x="82876" y="165752"/>
                </a:cubicBezTo>
                <a:close/>
                <a:moveTo>
                  <a:pt x="110199" y="68858"/>
                </a:moveTo>
                <a:lnTo>
                  <a:pt x="84301" y="110296"/>
                </a:lnTo>
                <a:cubicBezTo>
                  <a:pt x="82941" y="112466"/>
                  <a:pt x="80610" y="113825"/>
                  <a:pt x="78052" y="113955"/>
                </a:cubicBezTo>
                <a:cubicBezTo>
                  <a:pt x="75495" y="114084"/>
                  <a:pt x="73035" y="112919"/>
                  <a:pt x="71513" y="110847"/>
                </a:cubicBezTo>
                <a:lnTo>
                  <a:pt x="55974" y="90128"/>
                </a:lnTo>
                <a:cubicBezTo>
                  <a:pt x="53384" y="86696"/>
                  <a:pt x="54096" y="81840"/>
                  <a:pt x="57528" y="79250"/>
                </a:cubicBezTo>
                <a:cubicBezTo>
                  <a:pt x="60959" y="76660"/>
                  <a:pt x="65815" y="77373"/>
                  <a:pt x="68405" y="80804"/>
                </a:cubicBezTo>
                <a:lnTo>
                  <a:pt x="77146" y="92459"/>
                </a:lnTo>
                <a:lnTo>
                  <a:pt x="97023" y="60636"/>
                </a:lnTo>
                <a:cubicBezTo>
                  <a:pt x="99289" y="57010"/>
                  <a:pt x="104081" y="55877"/>
                  <a:pt x="107739" y="58175"/>
                </a:cubicBezTo>
                <a:cubicBezTo>
                  <a:pt x="111397" y="60474"/>
                  <a:pt x="112498" y="65233"/>
                  <a:pt x="110199" y="68891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19" name="Text 17"/>
          <p:cNvSpPr/>
          <p:nvPr/>
        </p:nvSpPr>
        <p:spPr>
          <a:xfrm>
            <a:off x="914400" y="3779151"/>
            <a:ext cx="1086598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0E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Settings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72022" y="4416379"/>
            <a:ext cx="5615318" cy="2438400"/>
          </a:xfrm>
          <a:custGeom>
            <a:avLst/>
            <a:gdLst/>
            <a:ahLst/>
            <a:cxnLst/>
            <a:rect l="l" t="t" r="r" b="b"/>
            <a:pathLst>
              <a:path w="5615318" h="2438400">
                <a:moveTo>
                  <a:pt x="147328" y="0"/>
                </a:moveTo>
                <a:lnTo>
                  <a:pt x="5467990" y="0"/>
                </a:lnTo>
                <a:cubicBezTo>
                  <a:pt x="5549357" y="0"/>
                  <a:pt x="5615318" y="65961"/>
                  <a:pt x="5615318" y="147328"/>
                </a:cubicBezTo>
                <a:lnTo>
                  <a:pt x="5615318" y="2291072"/>
                </a:lnTo>
                <a:cubicBezTo>
                  <a:pt x="5615318" y="2372439"/>
                  <a:pt x="5549357" y="2438400"/>
                  <a:pt x="5467990" y="2438400"/>
                </a:cubicBezTo>
                <a:lnTo>
                  <a:pt x="147328" y="2438400"/>
                </a:lnTo>
                <a:cubicBezTo>
                  <a:pt x="65961" y="2438400"/>
                  <a:pt x="0" y="2372439"/>
                  <a:pt x="0" y="2291072"/>
                </a:cubicBezTo>
                <a:lnTo>
                  <a:pt x="0" y="147328"/>
                </a:lnTo>
                <a:cubicBezTo>
                  <a:pt x="0" y="65961"/>
                  <a:pt x="65961" y="0"/>
                  <a:pt x="147328" y="0"/>
                </a:cubicBezTo>
                <a:close/>
              </a:path>
            </a:pathLst>
          </a:custGeom>
          <a:gradFill rotWithShape="1" flip="none">
            <a:gsLst>
              <a:gs pos="0">
                <a:srgbClr val="00B0FF">
                  <a:alpha val="20000"/>
                </a:srgbClr>
              </a:gs>
              <a:gs pos="100000">
                <a:srgbClr val="00B0FF">
                  <a:alpha val="5000"/>
                </a:srgbClr>
              </a:gs>
            </a:gsLst>
            <a:lin ang="2700000" scaled="1"/>
          </a:gradFill>
          <a:ln w="10160">
            <a:solidFill>
              <a:srgbClr val="00B0FF">
                <a:alpha val="40000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96708" y="4641063"/>
            <a:ext cx="589341" cy="589341"/>
          </a:xfrm>
          <a:custGeom>
            <a:avLst/>
            <a:gdLst/>
            <a:ahLst/>
            <a:cxnLst/>
            <a:rect l="l" t="t" r="r" b="b"/>
            <a:pathLst>
              <a:path w="589341" h="589341">
                <a:moveTo>
                  <a:pt x="110502" y="0"/>
                </a:moveTo>
                <a:lnTo>
                  <a:pt x="478840" y="0"/>
                </a:lnTo>
                <a:cubicBezTo>
                  <a:pt x="539868" y="0"/>
                  <a:pt x="589341" y="49473"/>
                  <a:pt x="589341" y="110502"/>
                </a:cubicBezTo>
                <a:lnTo>
                  <a:pt x="589341" y="478840"/>
                </a:lnTo>
                <a:cubicBezTo>
                  <a:pt x="589341" y="539868"/>
                  <a:pt x="539868" y="589341"/>
                  <a:pt x="478840" y="589341"/>
                </a:cubicBezTo>
                <a:lnTo>
                  <a:pt x="110502" y="589341"/>
                </a:lnTo>
                <a:cubicBezTo>
                  <a:pt x="49473" y="589341"/>
                  <a:pt x="0" y="539868"/>
                  <a:pt x="0" y="478840"/>
                </a:cubicBezTo>
                <a:lnTo>
                  <a:pt x="0" y="110502"/>
                </a:lnTo>
                <a:cubicBezTo>
                  <a:pt x="0" y="49473"/>
                  <a:pt x="49473" y="0"/>
                  <a:pt x="110502" y="0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22" name="Shape 20"/>
          <p:cNvSpPr/>
          <p:nvPr/>
        </p:nvSpPr>
        <p:spPr>
          <a:xfrm>
            <a:off x="794690" y="4825233"/>
            <a:ext cx="193378" cy="221003"/>
          </a:xfrm>
          <a:custGeom>
            <a:avLst/>
            <a:gdLst/>
            <a:ahLst/>
            <a:cxnLst/>
            <a:rect l="l" t="t" r="r" b="b"/>
            <a:pathLst>
              <a:path w="193378" h="221003">
                <a:moveTo>
                  <a:pt x="96689" y="107048"/>
                </a:moveTo>
                <a:cubicBezTo>
                  <a:pt x="125277" y="107048"/>
                  <a:pt x="148486" y="83839"/>
                  <a:pt x="148486" y="55251"/>
                </a:cubicBezTo>
                <a:cubicBezTo>
                  <a:pt x="148486" y="26663"/>
                  <a:pt x="125277" y="3453"/>
                  <a:pt x="96689" y="3453"/>
                </a:cubicBezTo>
                <a:cubicBezTo>
                  <a:pt x="68101" y="3453"/>
                  <a:pt x="44891" y="26663"/>
                  <a:pt x="44891" y="55251"/>
                </a:cubicBezTo>
                <a:cubicBezTo>
                  <a:pt x="44891" y="83839"/>
                  <a:pt x="68101" y="107048"/>
                  <a:pt x="96689" y="107048"/>
                </a:cubicBezTo>
                <a:close/>
                <a:moveTo>
                  <a:pt x="83869" y="131221"/>
                </a:moveTo>
                <a:cubicBezTo>
                  <a:pt x="41352" y="131221"/>
                  <a:pt x="6906" y="165666"/>
                  <a:pt x="6906" y="208183"/>
                </a:cubicBezTo>
                <a:cubicBezTo>
                  <a:pt x="6906" y="215262"/>
                  <a:pt x="12647" y="221003"/>
                  <a:pt x="19726" y="221003"/>
                </a:cubicBezTo>
                <a:lnTo>
                  <a:pt x="173651" y="221003"/>
                </a:lnTo>
                <a:cubicBezTo>
                  <a:pt x="180730" y="221003"/>
                  <a:pt x="186471" y="215262"/>
                  <a:pt x="186471" y="208183"/>
                </a:cubicBezTo>
                <a:cubicBezTo>
                  <a:pt x="186471" y="165666"/>
                  <a:pt x="152026" y="131221"/>
                  <a:pt x="109509" y="131221"/>
                </a:cubicBezTo>
                <a:lnTo>
                  <a:pt x="83869" y="13122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1333385" y="4677897"/>
            <a:ext cx="1500979" cy="29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Standard User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333385" y="4972456"/>
            <a:ext cx="1464145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Limited Access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19729" y="5442199"/>
            <a:ext cx="165752" cy="165752"/>
          </a:xfrm>
          <a:custGeom>
            <a:avLst/>
            <a:gdLst/>
            <a:ahLst/>
            <a:cxnLst/>
            <a:rect l="l" t="t" r="r" b="b"/>
            <a:pathLst>
              <a:path w="165752" h="165752">
                <a:moveTo>
                  <a:pt x="82876" y="165752"/>
                </a:moveTo>
                <a:cubicBezTo>
                  <a:pt x="128617" y="165752"/>
                  <a:pt x="165752" y="128617"/>
                  <a:pt x="165752" y="82876"/>
                </a:cubicBezTo>
                <a:cubicBezTo>
                  <a:pt x="165752" y="37136"/>
                  <a:pt x="128617" y="0"/>
                  <a:pt x="82876" y="0"/>
                </a:cubicBezTo>
                <a:cubicBezTo>
                  <a:pt x="37136" y="0"/>
                  <a:pt x="0" y="37136"/>
                  <a:pt x="0" y="82876"/>
                </a:cubicBezTo>
                <a:cubicBezTo>
                  <a:pt x="0" y="128617"/>
                  <a:pt x="37136" y="165752"/>
                  <a:pt x="82876" y="165752"/>
                </a:cubicBezTo>
                <a:close/>
                <a:moveTo>
                  <a:pt x="110199" y="68858"/>
                </a:moveTo>
                <a:lnTo>
                  <a:pt x="84301" y="110296"/>
                </a:lnTo>
                <a:cubicBezTo>
                  <a:pt x="82941" y="112466"/>
                  <a:pt x="80610" y="113825"/>
                  <a:pt x="78052" y="113955"/>
                </a:cubicBezTo>
                <a:cubicBezTo>
                  <a:pt x="75495" y="114084"/>
                  <a:pt x="73035" y="112919"/>
                  <a:pt x="71513" y="110847"/>
                </a:cubicBezTo>
                <a:lnTo>
                  <a:pt x="55974" y="90128"/>
                </a:lnTo>
                <a:cubicBezTo>
                  <a:pt x="53384" y="86696"/>
                  <a:pt x="54096" y="81840"/>
                  <a:pt x="57528" y="79250"/>
                </a:cubicBezTo>
                <a:cubicBezTo>
                  <a:pt x="60959" y="76660"/>
                  <a:pt x="65815" y="77373"/>
                  <a:pt x="68405" y="80804"/>
                </a:cubicBezTo>
                <a:lnTo>
                  <a:pt x="77146" y="92459"/>
                </a:lnTo>
                <a:lnTo>
                  <a:pt x="97023" y="60636"/>
                </a:lnTo>
                <a:cubicBezTo>
                  <a:pt x="99289" y="57010"/>
                  <a:pt x="104081" y="55877"/>
                  <a:pt x="107739" y="58175"/>
                </a:cubicBezTo>
                <a:cubicBezTo>
                  <a:pt x="111397" y="60474"/>
                  <a:pt x="112498" y="65233"/>
                  <a:pt x="110199" y="68891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26" name="Text 24"/>
          <p:cNvSpPr/>
          <p:nvPr/>
        </p:nvSpPr>
        <p:spPr>
          <a:xfrm>
            <a:off x="914400" y="5414574"/>
            <a:ext cx="1252350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0E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View Live Streams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9729" y="5773704"/>
            <a:ext cx="165752" cy="165752"/>
          </a:xfrm>
          <a:custGeom>
            <a:avLst/>
            <a:gdLst/>
            <a:ahLst/>
            <a:cxnLst/>
            <a:rect l="l" t="t" r="r" b="b"/>
            <a:pathLst>
              <a:path w="165752" h="165752">
                <a:moveTo>
                  <a:pt x="82876" y="165752"/>
                </a:moveTo>
                <a:cubicBezTo>
                  <a:pt x="128617" y="165752"/>
                  <a:pt x="165752" y="128617"/>
                  <a:pt x="165752" y="82876"/>
                </a:cubicBezTo>
                <a:cubicBezTo>
                  <a:pt x="165752" y="37136"/>
                  <a:pt x="128617" y="0"/>
                  <a:pt x="82876" y="0"/>
                </a:cubicBezTo>
                <a:cubicBezTo>
                  <a:pt x="37136" y="0"/>
                  <a:pt x="0" y="37136"/>
                  <a:pt x="0" y="82876"/>
                </a:cubicBezTo>
                <a:cubicBezTo>
                  <a:pt x="0" y="128617"/>
                  <a:pt x="37136" y="165752"/>
                  <a:pt x="82876" y="165752"/>
                </a:cubicBezTo>
                <a:close/>
                <a:moveTo>
                  <a:pt x="110199" y="68858"/>
                </a:moveTo>
                <a:lnTo>
                  <a:pt x="84301" y="110296"/>
                </a:lnTo>
                <a:cubicBezTo>
                  <a:pt x="82941" y="112466"/>
                  <a:pt x="80610" y="113825"/>
                  <a:pt x="78052" y="113955"/>
                </a:cubicBezTo>
                <a:cubicBezTo>
                  <a:pt x="75495" y="114084"/>
                  <a:pt x="73035" y="112919"/>
                  <a:pt x="71513" y="110847"/>
                </a:cubicBezTo>
                <a:lnTo>
                  <a:pt x="55974" y="90128"/>
                </a:lnTo>
                <a:cubicBezTo>
                  <a:pt x="53384" y="86696"/>
                  <a:pt x="54096" y="81840"/>
                  <a:pt x="57528" y="79250"/>
                </a:cubicBezTo>
                <a:cubicBezTo>
                  <a:pt x="60959" y="76660"/>
                  <a:pt x="65815" y="77373"/>
                  <a:pt x="68405" y="80804"/>
                </a:cubicBezTo>
                <a:lnTo>
                  <a:pt x="77146" y="92459"/>
                </a:lnTo>
                <a:lnTo>
                  <a:pt x="97023" y="60636"/>
                </a:lnTo>
                <a:cubicBezTo>
                  <a:pt x="99289" y="57010"/>
                  <a:pt x="104081" y="55877"/>
                  <a:pt x="107739" y="58175"/>
                </a:cubicBezTo>
                <a:cubicBezTo>
                  <a:pt x="111397" y="60474"/>
                  <a:pt x="112498" y="65233"/>
                  <a:pt x="110199" y="68891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28" name="Text 26"/>
          <p:cNvSpPr/>
          <p:nvPr/>
        </p:nvSpPr>
        <p:spPr>
          <a:xfrm>
            <a:off x="914400" y="5746079"/>
            <a:ext cx="1408894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0E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Start/Stop Recording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9729" y="6105208"/>
            <a:ext cx="165752" cy="165752"/>
          </a:xfrm>
          <a:custGeom>
            <a:avLst/>
            <a:gdLst/>
            <a:ahLst/>
            <a:cxnLst/>
            <a:rect l="l" t="t" r="r" b="b"/>
            <a:pathLst>
              <a:path w="165752" h="165752">
                <a:moveTo>
                  <a:pt x="82876" y="165752"/>
                </a:moveTo>
                <a:cubicBezTo>
                  <a:pt x="128617" y="165752"/>
                  <a:pt x="165752" y="128617"/>
                  <a:pt x="165752" y="82876"/>
                </a:cubicBezTo>
                <a:cubicBezTo>
                  <a:pt x="165752" y="37136"/>
                  <a:pt x="128617" y="0"/>
                  <a:pt x="82876" y="0"/>
                </a:cubicBezTo>
                <a:cubicBezTo>
                  <a:pt x="37136" y="0"/>
                  <a:pt x="0" y="37136"/>
                  <a:pt x="0" y="82876"/>
                </a:cubicBezTo>
                <a:cubicBezTo>
                  <a:pt x="0" y="128617"/>
                  <a:pt x="37136" y="165752"/>
                  <a:pt x="82876" y="165752"/>
                </a:cubicBezTo>
                <a:close/>
                <a:moveTo>
                  <a:pt x="110199" y="68858"/>
                </a:moveTo>
                <a:lnTo>
                  <a:pt x="84301" y="110296"/>
                </a:lnTo>
                <a:cubicBezTo>
                  <a:pt x="82941" y="112466"/>
                  <a:pt x="80610" y="113825"/>
                  <a:pt x="78052" y="113955"/>
                </a:cubicBezTo>
                <a:cubicBezTo>
                  <a:pt x="75495" y="114084"/>
                  <a:pt x="73035" y="112919"/>
                  <a:pt x="71513" y="110847"/>
                </a:cubicBezTo>
                <a:lnTo>
                  <a:pt x="55974" y="90128"/>
                </a:lnTo>
                <a:cubicBezTo>
                  <a:pt x="53384" y="86696"/>
                  <a:pt x="54096" y="81840"/>
                  <a:pt x="57528" y="79250"/>
                </a:cubicBezTo>
                <a:cubicBezTo>
                  <a:pt x="60959" y="76660"/>
                  <a:pt x="65815" y="77373"/>
                  <a:pt x="68405" y="80804"/>
                </a:cubicBezTo>
                <a:lnTo>
                  <a:pt x="77146" y="92459"/>
                </a:lnTo>
                <a:lnTo>
                  <a:pt x="97023" y="60636"/>
                </a:lnTo>
                <a:cubicBezTo>
                  <a:pt x="99289" y="57010"/>
                  <a:pt x="104081" y="55877"/>
                  <a:pt x="107739" y="58175"/>
                </a:cubicBezTo>
                <a:cubicBezTo>
                  <a:pt x="111397" y="60474"/>
                  <a:pt x="112498" y="65233"/>
                  <a:pt x="110199" y="68891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30" name="Text 28"/>
          <p:cNvSpPr/>
          <p:nvPr/>
        </p:nvSpPr>
        <p:spPr>
          <a:xfrm>
            <a:off x="914400" y="6077583"/>
            <a:ext cx="1381269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0E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Playback Recordings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19729" y="6436713"/>
            <a:ext cx="165752" cy="165752"/>
          </a:xfrm>
          <a:custGeom>
            <a:avLst/>
            <a:gdLst/>
            <a:ahLst/>
            <a:cxnLst/>
            <a:rect l="l" t="t" r="r" b="b"/>
            <a:pathLst>
              <a:path w="165752" h="165752">
                <a:moveTo>
                  <a:pt x="82876" y="165752"/>
                </a:moveTo>
                <a:cubicBezTo>
                  <a:pt x="128617" y="165752"/>
                  <a:pt x="165752" y="128617"/>
                  <a:pt x="165752" y="82876"/>
                </a:cubicBezTo>
                <a:cubicBezTo>
                  <a:pt x="165752" y="37136"/>
                  <a:pt x="128617" y="0"/>
                  <a:pt x="82876" y="0"/>
                </a:cubicBezTo>
                <a:cubicBezTo>
                  <a:pt x="37136" y="0"/>
                  <a:pt x="0" y="37136"/>
                  <a:pt x="0" y="82876"/>
                </a:cubicBezTo>
                <a:cubicBezTo>
                  <a:pt x="0" y="128617"/>
                  <a:pt x="37136" y="165752"/>
                  <a:pt x="82876" y="165752"/>
                </a:cubicBezTo>
                <a:close/>
                <a:moveTo>
                  <a:pt x="54064" y="54064"/>
                </a:moveTo>
                <a:cubicBezTo>
                  <a:pt x="57107" y="51021"/>
                  <a:pt x="62028" y="51021"/>
                  <a:pt x="65038" y="54064"/>
                </a:cubicBezTo>
                <a:lnTo>
                  <a:pt x="82844" y="71869"/>
                </a:lnTo>
                <a:lnTo>
                  <a:pt x="100649" y="54064"/>
                </a:lnTo>
                <a:cubicBezTo>
                  <a:pt x="103692" y="51021"/>
                  <a:pt x="108613" y="51021"/>
                  <a:pt x="111624" y="54064"/>
                </a:cubicBezTo>
                <a:cubicBezTo>
                  <a:pt x="114635" y="57107"/>
                  <a:pt x="114667" y="62028"/>
                  <a:pt x="111624" y="65038"/>
                </a:cubicBezTo>
                <a:lnTo>
                  <a:pt x="93818" y="82844"/>
                </a:lnTo>
                <a:lnTo>
                  <a:pt x="111624" y="100649"/>
                </a:lnTo>
                <a:cubicBezTo>
                  <a:pt x="114667" y="103692"/>
                  <a:pt x="114667" y="108613"/>
                  <a:pt x="111624" y="111624"/>
                </a:cubicBezTo>
                <a:cubicBezTo>
                  <a:pt x="108581" y="114635"/>
                  <a:pt x="103660" y="114667"/>
                  <a:pt x="100649" y="111624"/>
                </a:cubicBezTo>
                <a:lnTo>
                  <a:pt x="82844" y="93818"/>
                </a:lnTo>
                <a:lnTo>
                  <a:pt x="65038" y="111624"/>
                </a:lnTo>
                <a:cubicBezTo>
                  <a:pt x="61995" y="114667"/>
                  <a:pt x="57074" y="114667"/>
                  <a:pt x="54064" y="111624"/>
                </a:cubicBezTo>
                <a:cubicBezTo>
                  <a:pt x="51053" y="108581"/>
                  <a:pt x="51021" y="103660"/>
                  <a:pt x="54064" y="100649"/>
                </a:cubicBezTo>
                <a:lnTo>
                  <a:pt x="71869" y="82844"/>
                </a:lnTo>
                <a:lnTo>
                  <a:pt x="54064" y="65038"/>
                </a:lnTo>
                <a:cubicBezTo>
                  <a:pt x="51021" y="61995"/>
                  <a:pt x="51021" y="57074"/>
                  <a:pt x="54064" y="54064"/>
                </a:cubicBezTo>
                <a:close/>
              </a:path>
            </a:pathLst>
          </a:custGeom>
          <a:solidFill>
            <a:srgbClr val="FF3D71">
              <a:alpha val="5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914400" y="6409088"/>
            <a:ext cx="1362852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0E0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Admin Functions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12142" y="1454937"/>
            <a:ext cx="5615318" cy="3653917"/>
          </a:xfrm>
          <a:custGeom>
            <a:avLst/>
            <a:gdLst/>
            <a:ahLst/>
            <a:cxnLst/>
            <a:rect l="l" t="t" r="r" b="b"/>
            <a:pathLst>
              <a:path w="5615318" h="3653917">
                <a:moveTo>
                  <a:pt x="147326" y="0"/>
                </a:moveTo>
                <a:lnTo>
                  <a:pt x="5467993" y="0"/>
                </a:lnTo>
                <a:cubicBezTo>
                  <a:pt x="5549358" y="0"/>
                  <a:pt x="5615318" y="65960"/>
                  <a:pt x="5615318" y="147326"/>
                </a:cubicBezTo>
                <a:lnTo>
                  <a:pt x="5615318" y="3506591"/>
                </a:lnTo>
                <a:cubicBezTo>
                  <a:pt x="5615318" y="3587957"/>
                  <a:pt x="5549358" y="3653917"/>
                  <a:pt x="5467993" y="3653917"/>
                </a:cubicBezTo>
                <a:lnTo>
                  <a:pt x="147326" y="3653917"/>
                </a:lnTo>
                <a:cubicBezTo>
                  <a:pt x="65960" y="3653917"/>
                  <a:pt x="0" y="3587957"/>
                  <a:pt x="0" y="3506591"/>
                </a:cubicBezTo>
                <a:lnTo>
                  <a:pt x="0" y="147326"/>
                </a:lnTo>
                <a:cubicBezTo>
                  <a:pt x="0" y="65960"/>
                  <a:pt x="65960" y="0"/>
                  <a:pt x="147326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FF3D71">
                <a:alpha val="3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6436828" y="1679624"/>
            <a:ext cx="442006" cy="442006"/>
          </a:xfrm>
          <a:custGeom>
            <a:avLst/>
            <a:gdLst/>
            <a:ahLst/>
            <a:cxnLst/>
            <a:rect l="l" t="t" r="r" b="b"/>
            <a:pathLst>
              <a:path w="442006" h="442006">
                <a:moveTo>
                  <a:pt x="73669" y="0"/>
                </a:moveTo>
                <a:lnTo>
                  <a:pt x="368337" y="0"/>
                </a:lnTo>
                <a:cubicBezTo>
                  <a:pt x="408996" y="0"/>
                  <a:pt x="442006" y="33010"/>
                  <a:pt x="442006" y="73669"/>
                </a:cubicBezTo>
                <a:lnTo>
                  <a:pt x="442006" y="368337"/>
                </a:lnTo>
                <a:cubicBezTo>
                  <a:pt x="442006" y="408996"/>
                  <a:pt x="408996" y="442006"/>
                  <a:pt x="368337" y="442006"/>
                </a:cubicBezTo>
                <a:lnTo>
                  <a:pt x="73669" y="442006"/>
                </a:lnTo>
                <a:cubicBezTo>
                  <a:pt x="33010" y="442006"/>
                  <a:pt x="0" y="408996"/>
                  <a:pt x="0" y="368337"/>
                </a:cubicBezTo>
                <a:lnTo>
                  <a:pt x="0" y="73669"/>
                </a:lnTo>
                <a:cubicBezTo>
                  <a:pt x="0" y="33010"/>
                  <a:pt x="33010" y="0"/>
                  <a:pt x="73669" y="0"/>
                </a:cubicBezTo>
                <a:close/>
              </a:path>
            </a:pathLst>
          </a:custGeom>
          <a:solidFill>
            <a:srgbClr val="FF3D71">
              <a:alpha val="20000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6588768" y="1808543"/>
            <a:ext cx="138127" cy="184169"/>
          </a:xfrm>
          <a:custGeom>
            <a:avLst/>
            <a:gdLst/>
            <a:ahLst/>
            <a:cxnLst/>
            <a:rect l="l" t="t" r="r" b="b"/>
            <a:pathLst>
              <a:path w="138127" h="184169">
                <a:moveTo>
                  <a:pt x="46042" y="34532"/>
                </a:moveTo>
                <a:lnTo>
                  <a:pt x="46042" y="57553"/>
                </a:lnTo>
                <a:lnTo>
                  <a:pt x="92085" y="57553"/>
                </a:lnTo>
                <a:lnTo>
                  <a:pt x="92085" y="34532"/>
                </a:lnTo>
                <a:cubicBezTo>
                  <a:pt x="92085" y="21834"/>
                  <a:pt x="81761" y="11511"/>
                  <a:pt x="69063" y="11511"/>
                </a:cubicBezTo>
                <a:cubicBezTo>
                  <a:pt x="56366" y="11511"/>
                  <a:pt x="46042" y="21834"/>
                  <a:pt x="46042" y="34532"/>
                </a:cubicBezTo>
                <a:close/>
                <a:moveTo>
                  <a:pt x="23021" y="57553"/>
                </a:moveTo>
                <a:lnTo>
                  <a:pt x="23021" y="34532"/>
                </a:lnTo>
                <a:cubicBezTo>
                  <a:pt x="23021" y="9101"/>
                  <a:pt x="43632" y="-11511"/>
                  <a:pt x="69063" y="-11511"/>
                </a:cubicBezTo>
                <a:cubicBezTo>
                  <a:pt x="94495" y="-11511"/>
                  <a:pt x="115106" y="9101"/>
                  <a:pt x="115106" y="34532"/>
                </a:cubicBezTo>
                <a:lnTo>
                  <a:pt x="115106" y="57553"/>
                </a:lnTo>
                <a:cubicBezTo>
                  <a:pt x="127803" y="57553"/>
                  <a:pt x="138127" y="67876"/>
                  <a:pt x="138127" y="80574"/>
                </a:cubicBezTo>
                <a:lnTo>
                  <a:pt x="138127" y="161148"/>
                </a:lnTo>
                <a:cubicBezTo>
                  <a:pt x="138127" y="173846"/>
                  <a:pt x="127803" y="184169"/>
                  <a:pt x="115106" y="184169"/>
                </a:cubicBezTo>
                <a:lnTo>
                  <a:pt x="23021" y="184169"/>
                </a:lnTo>
                <a:cubicBezTo>
                  <a:pt x="10324" y="184169"/>
                  <a:pt x="0" y="173846"/>
                  <a:pt x="0" y="161148"/>
                </a:cubicBezTo>
                <a:lnTo>
                  <a:pt x="0" y="80574"/>
                </a:lnTo>
                <a:cubicBezTo>
                  <a:pt x="0" y="67876"/>
                  <a:pt x="10324" y="57553"/>
                  <a:pt x="23021" y="57553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36" name="Text 34"/>
          <p:cNvSpPr/>
          <p:nvPr/>
        </p:nvSpPr>
        <p:spPr>
          <a:xfrm>
            <a:off x="6989336" y="1771709"/>
            <a:ext cx="1712773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JWT Authentication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36828" y="2268963"/>
            <a:ext cx="5165946" cy="773511"/>
          </a:xfrm>
          <a:custGeom>
            <a:avLst/>
            <a:gdLst/>
            <a:ahLst/>
            <a:cxnLst/>
            <a:rect l="l" t="t" r="r" b="b"/>
            <a:pathLst>
              <a:path w="5165946" h="773511">
                <a:moveTo>
                  <a:pt x="73669" y="0"/>
                </a:moveTo>
                <a:lnTo>
                  <a:pt x="5092276" y="0"/>
                </a:lnTo>
                <a:cubicBezTo>
                  <a:pt x="5132963" y="0"/>
                  <a:pt x="5165946" y="32983"/>
                  <a:pt x="5165946" y="73669"/>
                </a:cubicBezTo>
                <a:lnTo>
                  <a:pt x="5165946" y="699841"/>
                </a:lnTo>
                <a:cubicBezTo>
                  <a:pt x="5165946" y="740528"/>
                  <a:pt x="5132963" y="773511"/>
                  <a:pt x="5092276" y="773511"/>
                </a:cubicBezTo>
                <a:lnTo>
                  <a:pt x="73669" y="773511"/>
                </a:lnTo>
                <a:cubicBezTo>
                  <a:pt x="33010" y="773511"/>
                  <a:pt x="0" y="740501"/>
                  <a:pt x="0" y="699841"/>
                </a:cubicBezTo>
                <a:lnTo>
                  <a:pt x="0" y="73669"/>
                </a:lnTo>
                <a:cubicBezTo>
                  <a:pt x="0" y="33010"/>
                  <a:pt x="33010" y="0"/>
                  <a:pt x="73669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38" name="Shape 36"/>
          <p:cNvSpPr/>
          <p:nvPr/>
        </p:nvSpPr>
        <p:spPr>
          <a:xfrm>
            <a:off x="6584164" y="2416299"/>
            <a:ext cx="184169" cy="221003"/>
          </a:xfrm>
          <a:custGeom>
            <a:avLst/>
            <a:gdLst/>
            <a:ahLst/>
            <a:cxnLst/>
            <a:rect l="l" t="t" r="r" b="b"/>
            <a:pathLst>
              <a:path w="184169" h="221003">
                <a:moveTo>
                  <a:pt x="36834" y="0"/>
                </a:moveTo>
                <a:lnTo>
                  <a:pt x="147335" y="0"/>
                </a:lnTo>
                <a:cubicBezTo>
                  <a:pt x="167678" y="0"/>
                  <a:pt x="184169" y="16491"/>
                  <a:pt x="184169" y="36834"/>
                </a:cubicBezTo>
                <a:lnTo>
                  <a:pt x="184169" y="184169"/>
                </a:lnTo>
                <a:cubicBezTo>
                  <a:pt x="184169" y="204512"/>
                  <a:pt x="167678" y="221003"/>
                  <a:pt x="147335" y="221003"/>
                </a:cubicBezTo>
                <a:lnTo>
                  <a:pt x="36834" y="221003"/>
                </a:lnTo>
                <a:cubicBezTo>
                  <a:pt x="16491" y="221003"/>
                  <a:pt x="0" y="204512"/>
                  <a:pt x="0" y="184169"/>
                </a:cubicBezTo>
                <a:lnTo>
                  <a:pt x="0" y="36834"/>
                </a:lnTo>
                <a:cubicBezTo>
                  <a:pt x="0" y="16505"/>
                  <a:pt x="16505" y="0"/>
                  <a:pt x="36834" y="0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39" name="Text 37"/>
          <p:cNvSpPr/>
          <p:nvPr/>
        </p:nvSpPr>
        <p:spPr>
          <a:xfrm>
            <a:off x="6584164" y="2416299"/>
            <a:ext cx="239420" cy="221003"/>
          </a:xfrm>
          <a:prstGeom prst="rect">
            <a:avLst/>
          </a:prstGeom>
          <a:noFill/>
          <a:ln/>
        </p:spPr>
        <p:txBody>
          <a:bodyPr wrap="square" lIns="73668" tIns="36834" rIns="73668" bIns="36834" rtlCol="0" anchor="ctr"/>
          <a:lstStyle/>
          <a:p>
            <a:pPr>
              <a:lnSpc>
                <a:spcPct val="110000"/>
              </a:lnSpc>
            </a:pPr>
            <a:r>
              <a:rPr lang="en-US" sz="87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840274" y="2416299"/>
            <a:ext cx="966888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Login Request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584164" y="2710969"/>
            <a:ext cx="4935734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submits credentials via secure HTTPS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36828" y="3189809"/>
            <a:ext cx="5165946" cy="773511"/>
          </a:xfrm>
          <a:custGeom>
            <a:avLst/>
            <a:gdLst/>
            <a:ahLst/>
            <a:cxnLst/>
            <a:rect l="l" t="t" r="r" b="b"/>
            <a:pathLst>
              <a:path w="5165946" h="773511">
                <a:moveTo>
                  <a:pt x="73669" y="0"/>
                </a:moveTo>
                <a:lnTo>
                  <a:pt x="5092276" y="0"/>
                </a:lnTo>
                <a:cubicBezTo>
                  <a:pt x="5132963" y="0"/>
                  <a:pt x="5165946" y="32983"/>
                  <a:pt x="5165946" y="73669"/>
                </a:cubicBezTo>
                <a:lnTo>
                  <a:pt x="5165946" y="699841"/>
                </a:lnTo>
                <a:cubicBezTo>
                  <a:pt x="5165946" y="740528"/>
                  <a:pt x="5132963" y="773511"/>
                  <a:pt x="5092276" y="773511"/>
                </a:cubicBezTo>
                <a:lnTo>
                  <a:pt x="73669" y="773511"/>
                </a:lnTo>
                <a:cubicBezTo>
                  <a:pt x="33010" y="773511"/>
                  <a:pt x="0" y="740501"/>
                  <a:pt x="0" y="699841"/>
                </a:cubicBezTo>
                <a:lnTo>
                  <a:pt x="0" y="73669"/>
                </a:lnTo>
                <a:cubicBezTo>
                  <a:pt x="0" y="33010"/>
                  <a:pt x="33010" y="0"/>
                  <a:pt x="73669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43" name="Shape 41"/>
          <p:cNvSpPr/>
          <p:nvPr/>
        </p:nvSpPr>
        <p:spPr>
          <a:xfrm>
            <a:off x="6584164" y="3337145"/>
            <a:ext cx="202586" cy="221003"/>
          </a:xfrm>
          <a:custGeom>
            <a:avLst/>
            <a:gdLst/>
            <a:ahLst/>
            <a:cxnLst/>
            <a:rect l="l" t="t" r="r" b="b"/>
            <a:pathLst>
              <a:path w="202586" h="221003">
                <a:moveTo>
                  <a:pt x="36834" y="0"/>
                </a:moveTo>
                <a:lnTo>
                  <a:pt x="165752" y="0"/>
                </a:lnTo>
                <a:cubicBezTo>
                  <a:pt x="186081" y="0"/>
                  <a:pt x="202586" y="16505"/>
                  <a:pt x="202586" y="36834"/>
                </a:cubicBezTo>
                <a:lnTo>
                  <a:pt x="202586" y="184169"/>
                </a:lnTo>
                <a:cubicBezTo>
                  <a:pt x="202586" y="204498"/>
                  <a:pt x="186081" y="221003"/>
                  <a:pt x="165752" y="221003"/>
                </a:cubicBezTo>
                <a:lnTo>
                  <a:pt x="36834" y="221003"/>
                </a:lnTo>
                <a:cubicBezTo>
                  <a:pt x="16505" y="221003"/>
                  <a:pt x="0" y="204498"/>
                  <a:pt x="0" y="184169"/>
                </a:cubicBezTo>
                <a:lnTo>
                  <a:pt x="0" y="36834"/>
                </a:lnTo>
                <a:cubicBezTo>
                  <a:pt x="0" y="16505"/>
                  <a:pt x="16505" y="0"/>
                  <a:pt x="36834" y="0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44" name="Text 42"/>
          <p:cNvSpPr/>
          <p:nvPr/>
        </p:nvSpPr>
        <p:spPr>
          <a:xfrm>
            <a:off x="6584164" y="3337145"/>
            <a:ext cx="257837" cy="221003"/>
          </a:xfrm>
          <a:prstGeom prst="rect">
            <a:avLst/>
          </a:prstGeom>
          <a:noFill/>
          <a:ln/>
        </p:spPr>
        <p:txBody>
          <a:bodyPr wrap="square" lIns="73668" tIns="36834" rIns="73668" bIns="36834" rtlCol="0" anchor="ctr"/>
          <a:lstStyle/>
          <a:p>
            <a:pPr>
              <a:lnSpc>
                <a:spcPct val="110000"/>
              </a:lnSpc>
            </a:pPr>
            <a:r>
              <a:rPr lang="en-US" sz="87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861453" y="3337145"/>
            <a:ext cx="1197100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Token Generation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584164" y="3631815"/>
            <a:ext cx="4935734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Server validates and issues signed JWT token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436828" y="4110655"/>
            <a:ext cx="5165946" cy="773511"/>
          </a:xfrm>
          <a:custGeom>
            <a:avLst/>
            <a:gdLst/>
            <a:ahLst/>
            <a:cxnLst/>
            <a:rect l="l" t="t" r="r" b="b"/>
            <a:pathLst>
              <a:path w="5165946" h="773511">
                <a:moveTo>
                  <a:pt x="73669" y="0"/>
                </a:moveTo>
                <a:lnTo>
                  <a:pt x="5092276" y="0"/>
                </a:lnTo>
                <a:cubicBezTo>
                  <a:pt x="5132963" y="0"/>
                  <a:pt x="5165946" y="32983"/>
                  <a:pt x="5165946" y="73669"/>
                </a:cubicBezTo>
                <a:lnTo>
                  <a:pt x="5165946" y="699841"/>
                </a:lnTo>
                <a:cubicBezTo>
                  <a:pt x="5165946" y="740528"/>
                  <a:pt x="5132963" y="773511"/>
                  <a:pt x="5092276" y="773511"/>
                </a:cubicBezTo>
                <a:lnTo>
                  <a:pt x="73669" y="773511"/>
                </a:lnTo>
                <a:cubicBezTo>
                  <a:pt x="33010" y="773511"/>
                  <a:pt x="0" y="740501"/>
                  <a:pt x="0" y="699841"/>
                </a:cubicBezTo>
                <a:lnTo>
                  <a:pt x="0" y="73669"/>
                </a:lnTo>
                <a:cubicBezTo>
                  <a:pt x="0" y="33010"/>
                  <a:pt x="33010" y="0"/>
                  <a:pt x="73669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48" name="Shape 46"/>
          <p:cNvSpPr/>
          <p:nvPr/>
        </p:nvSpPr>
        <p:spPr>
          <a:xfrm>
            <a:off x="6584164" y="4257991"/>
            <a:ext cx="202586" cy="221003"/>
          </a:xfrm>
          <a:custGeom>
            <a:avLst/>
            <a:gdLst/>
            <a:ahLst/>
            <a:cxnLst/>
            <a:rect l="l" t="t" r="r" b="b"/>
            <a:pathLst>
              <a:path w="202586" h="221003">
                <a:moveTo>
                  <a:pt x="36834" y="0"/>
                </a:moveTo>
                <a:lnTo>
                  <a:pt x="165752" y="0"/>
                </a:lnTo>
                <a:cubicBezTo>
                  <a:pt x="186081" y="0"/>
                  <a:pt x="202586" y="16505"/>
                  <a:pt x="202586" y="36834"/>
                </a:cubicBezTo>
                <a:lnTo>
                  <a:pt x="202586" y="184169"/>
                </a:lnTo>
                <a:cubicBezTo>
                  <a:pt x="202586" y="204498"/>
                  <a:pt x="186081" y="221003"/>
                  <a:pt x="165752" y="221003"/>
                </a:cubicBezTo>
                <a:lnTo>
                  <a:pt x="36834" y="221003"/>
                </a:lnTo>
                <a:cubicBezTo>
                  <a:pt x="16505" y="221003"/>
                  <a:pt x="0" y="204498"/>
                  <a:pt x="0" y="184169"/>
                </a:cubicBezTo>
                <a:lnTo>
                  <a:pt x="0" y="36834"/>
                </a:lnTo>
                <a:cubicBezTo>
                  <a:pt x="0" y="16505"/>
                  <a:pt x="16505" y="0"/>
                  <a:pt x="36834" y="0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49" name="Text 47"/>
          <p:cNvSpPr/>
          <p:nvPr/>
        </p:nvSpPr>
        <p:spPr>
          <a:xfrm>
            <a:off x="6584164" y="4257991"/>
            <a:ext cx="257837" cy="221003"/>
          </a:xfrm>
          <a:prstGeom prst="rect">
            <a:avLst/>
          </a:prstGeom>
          <a:noFill/>
          <a:ln/>
        </p:spPr>
        <p:txBody>
          <a:bodyPr wrap="square" lIns="73668" tIns="36834" rIns="73668" bIns="36834" rtlCol="0" anchor="ctr"/>
          <a:lstStyle/>
          <a:p>
            <a:pPr>
              <a:lnSpc>
                <a:spcPct val="110000"/>
              </a:lnSpc>
            </a:pPr>
            <a:r>
              <a:rPr lang="en-US" sz="87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864331" y="4257991"/>
            <a:ext cx="1178683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Protected Access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584164" y="4552661"/>
            <a:ext cx="4935734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Token sent with each request for authorization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212142" y="5300391"/>
            <a:ext cx="5615318" cy="1259717"/>
          </a:xfrm>
          <a:custGeom>
            <a:avLst/>
            <a:gdLst/>
            <a:ahLst/>
            <a:cxnLst/>
            <a:rect l="l" t="t" r="r" b="b"/>
            <a:pathLst>
              <a:path w="5615318" h="1259717">
                <a:moveTo>
                  <a:pt x="147337" y="0"/>
                </a:moveTo>
                <a:lnTo>
                  <a:pt x="5467982" y="0"/>
                </a:lnTo>
                <a:cubicBezTo>
                  <a:pt x="5549354" y="0"/>
                  <a:pt x="5615318" y="65965"/>
                  <a:pt x="5615318" y="147337"/>
                </a:cubicBezTo>
                <a:lnTo>
                  <a:pt x="5615318" y="1112381"/>
                </a:lnTo>
                <a:cubicBezTo>
                  <a:pt x="5615318" y="1193752"/>
                  <a:pt x="5549354" y="1259717"/>
                  <a:pt x="5467982" y="1259717"/>
                </a:cubicBezTo>
                <a:lnTo>
                  <a:pt x="147337" y="1259717"/>
                </a:lnTo>
                <a:cubicBezTo>
                  <a:pt x="65965" y="1259717"/>
                  <a:pt x="0" y="1193752"/>
                  <a:pt x="0" y="1112381"/>
                </a:cubicBezTo>
                <a:lnTo>
                  <a:pt x="0" y="147337"/>
                </a:lnTo>
                <a:cubicBezTo>
                  <a:pt x="0" y="65965"/>
                  <a:pt x="65965" y="0"/>
                  <a:pt x="147337" y="0"/>
                </a:cubicBezTo>
                <a:close/>
              </a:path>
            </a:pathLst>
          </a:custGeom>
          <a:gradFill rotWithShape="1" flip="none">
            <a:gsLst>
              <a:gs pos="0">
                <a:srgbClr val="3D5AFE">
                  <a:alpha val="10000"/>
                </a:srgbClr>
              </a:gs>
              <a:gs pos="100000">
                <a:srgbClr val="00B0FF">
                  <a:alpha val="10000"/>
                </a:srgbClr>
              </a:gs>
            </a:gsLst>
            <a:lin ang="2700000" scaled="1"/>
          </a:gra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53" name="Shape 51"/>
          <p:cNvSpPr/>
          <p:nvPr/>
        </p:nvSpPr>
        <p:spPr>
          <a:xfrm>
            <a:off x="6423016" y="5525076"/>
            <a:ext cx="184169" cy="184169"/>
          </a:xfrm>
          <a:custGeom>
            <a:avLst/>
            <a:gdLst/>
            <a:ahLst/>
            <a:cxnLst/>
            <a:rect l="l" t="t" r="r" b="b"/>
            <a:pathLst>
              <a:path w="184169" h="184169">
                <a:moveTo>
                  <a:pt x="92085" y="0"/>
                </a:moveTo>
                <a:cubicBezTo>
                  <a:pt x="93739" y="0"/>
                  <a:pt x="95394" y="360"/>
                  <a:pt x="96905" y="1043"/>
                </a:cubicBezTo>
                <a:lnTo>
                  <a:pt x="164673" y="29784"/>
                </a:lnTo>
                <a:cubicBezTo>
                  <a:pt x="172587" y="33129"/>
                  <a:pt x="178486" y="40934"/>
                  <a:pt x="178450" y="50359"/>
                </a:cubicBezTo>
                <a:cubicBezTo>
                  <a:pt x="178270" y="86042"/>
                  <a:pt x="163594" y="151328"/>
                  <a:pt x="101617" y="181004"/>
                </a:cubicBezTo>
                <a:cubicBezTo>
                  <a:pt x="95610" y="183881"/>
                  <a:pt x="88631" y="183881"/>
                  <a:pt x="82624" y="181004"/>
                </a:cubicBezTo>
                <a:cubicBezTo>
                  <a:pt x="20611" y="151328"/>
                  <a:pt x="5971" y="86042"/>
                  <a:pt x="5791" y="50359"/>
                </a:cubicBezTo>
                <a:cubicBezTo>
                  <a:pt x="5755" y="40934"/>
                  <a:pt x="11654" y="33129"/>
                  <a:pt x="19568" y="29784"/>
                </a:cubicBezTo>
                <a:lnTo>
                  <a:pt x="87301" y="1043"/>
                </a:lnTo>
                <a:cubicBezTo>
                  <a:pt x="88811" y="360"/>
                  <a:pt x="90430" y="0"/>
                  <a:pt x="92085" y="0"/>
                </a:cubicBezTo>
                <a:close/>
                <a:moveTo>
                  <a:pt x="92085" y="24028"/>
                </a:moveTo>
                <a:lnTo>
                  <a:pt x="92085" y="160033"/>
                </a:lnTo>
                <a:cubicBezTo>
                  <a:pt x="141724" y="136005"/>
                  <a:pt x="155069" y="82768"/>
                  <a:pt x="155393" y="50898"/>
                </a:cubicBezTo>
                <a:lnTo>
                  <a:pt x="92085" y="24064"/>
                </a:lnTo>
                <a:lnTo>
                  <a:pt x="92085" y="24064"/>
                </a:ln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54" name="Text 52"/>
          <p:cNvSpPr/>
          <p:nvPr/>
        </p:nvSpPr>
        <p:spPr>
          <a:xfrm>
            <a:off x="6740707" y="5488242"/>
            <a:ext cx="1362852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Security Features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418411" y="5921039"/>
            <a:ext cx="128918" cy="128918"/>
          </a:xfrm>
          <a:custGeom>
            <a:avLst/>
            <a:gdLst/>
            <a:ahLst/>
            <a:cxnLst/>
            <a:rect l="l" t="t" r="r" b="b"/>
            <a:pathLst>
              <a:path w="128918" h="128918">
                <a:moveTo>
                  <a:pt x="84603" y="88631"/>
                </a:moveTo>
                <a:cubicBezTo>
                  <a:pt x="109077" y="88631"/>
                  <a:pt x="128918" y="68790"/>
                  <a:pt x="128918" y="44316"/>
                </a:cubicBezTo>
                <a:cubicBezTo>
                  <a:pt x="128918" y="19841"/>
                  <a:pt x="109077" y="0"/>
                  <a:pt x="84603" y="0"/>
                </a:cubicBezTo>
                <a:cubicBezTo>
                  <a:pt x="60128" y="0"/>
                  <a:pt x="40287" y="19841"/>
                  <a:pt x="40287" y="44316"/>
                </a:cubicBezTo>
                <a:cubicBezTo>
                  <a:pt x="40287" y="49024"/>
                  <a:pt x="41017" y="53582"/>
                  <a:pt x="42377" y="57837"/>
                </a:cubicBezTo>
                <a:lnTo>
                  <a:pt x="1763" y="98451"/>
                </a:lnTo>
                <a:cubicBezTo>
                  <a:pt x="629" y="99584"/>
                  <a:pt x="0" y="101120"/>
                  <a:pt x="0" y="102732"/>
                </a:cubicBezTo>
                <a:lnTo>
                  <a:pt x="0" y="122875"/>
                </a:lnTo>
                <a:cubicBezTo>
                  <a:pt x="0" y="126224"/>
                  <a:pt x="2694" y="128918"/>
                  <a:pt x="6043" y="128918"/>
                </a:cubicBezTo>
                <a:lnTo>
                  <a:pt x="26187" y="128918"/>
                </a:lnTo>
                <a:cubicBezTo>
                  <a:pt x="29535" y="128918"/>
                  <a:pt x="32230" y="126224"/>
                  <a:pt x="32230" y="122875"/>
                </a:cubicBezTo>
                <a:lnTo>
                  <a:pt x="32230" y="112804"/>
                </a:lnTo>
                <a:lnTo>
                  <a:pt x="42301" y="112804"/>
                </a:lnTo>
                <a:cubicBezTo>
                  <a:pt x="45650" y="112804"/>
                  <a:pt x="48344" y="110109"/>
                  <a:pt x="48344" y="106761"/>
                </a:cubicBezTo>
                <a:lnTo>
                  <a:pt x="48344" y="96689"/>
                </a:lnTo>
                <a:lnTo>
                  <a:pt x="58416" y="96689"/>
                </a:lnTo>
                <a:cubicBezTo>
                  <a:pt x="60028" y="96689"/>
                  <a:pt x="61564" y="96059"/>
                  <a:pt x="62697" y="94926"/>
                </a:cubicBezTo>
                <a:lnTo>
                  <a:pt x="71081" y="86542"/>
                </a:lnTo>
                <a:cubicBezTo>
                  <a:pt x="75337" y="87901"/>
                  <a:pt x="79894" y="88631"/>
                  <a:pt x="84603" y="88631"/>
                </a:cubicBezTo>
                <a:close/>
                <a:moveTo>
                  <a:pt x="94674" y="24172"/>
                </a:moveTo>
                <a:cubicBezTo>
                  <a:pt x="100233" y="24172"/>
                  <a:pt x="104746" y="28685"/>
                  <a:pt x="104746" y="34244"/>
                </a:cubicBezTo>
                <a:cubicBezTo>
                  <a:pt x="104746" y="39803"/>
                  <a:pt x="100233" y="44316"/>
                  <a:pt x="94674" y="44316"/>
                </a:cubicBezTo>
                <a:cubicBezTo>
                  <a:pt x="89116" y="44316"/>
                  <a:pt x="84603" y="39803"/>
                  <a:pt x="84603" y="34244"/>
                </a:cubicBezTo>
                <a:cubicBezTo>
                  <a:pt x="84603" y="28685"/>
                  <a:pt x="89116" y="24172"/>
                  <a:pt x="94674" y="24172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56" name="Text 54"/>
          <p:cNvSpPr/>
          <p:nvPr/>
        </p:nvSpPr>
        <p:spPr>
          <a:xfrm>
            <a:off x="6634810" y="5893414"/>
            <a:ext cx="1086598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Password Hashing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9091742" y="5921039"/>
            <a:ext cx="128918" cy="128918"/>
          </a:xfrm>
          <a:custGeom>
            <a:avLst/>
            <a:gdLst/>
            <a:ahLst/>
            <a:cxnLst/>
            <a:rect l="l" t="t" r="r" b="b"/>
            <a:pathLst>
              <a:path w="128918" h="128918">
                <a:moveTo>
                  <a:pt x="64459" y="0"/>
                </a:moveTo>
                <a:cubicBezTo>
                  <a:pt x="100035" y="0"/>
                  <a:pt x="128918" y="28883"/>
                  <a:pt x="128918" y="64459"/>
                </a:cubicBezTo>
                <a:cubicBezTo>
                  <a:pt x="128918" y="100035"/>
                  <a:pt x="100035" y="128918"/>
                  <a:pt x="64459" y="128918"/>
                </a:cubicBezTo>
                <a:cubicBezTo>
                  <a:pt x="28883" y="128918"/>
                  <a:pt x="0" y="100035"/>
                  <a:pt x="0" y="64459"/>
                </a:cubicBezTo>
                <a:cubicBezTo>
                  <a:pt x="0" y="28883"/>
                  <a:pt x="28883" y="0"/>
                  <a:pt x="64459" y="0"/>
                </a:cubicBezTo>
                <a:close/>
                <a:moveTo>
                  <a:pt x="58416" y="30215"/>
                </a:moveTo>
                <a:lnTo>
                  <a:pt x="58416" y="64459"/>
                </a:lnTo>
                <a:cubicBezTo>
                  <a:pt x="58416" y="66474"/>
                  <a:pt x="59423" y="68362"/>
                  <a:pt x="61110" y="69495"/>
                </a:cubicBezTo>
                <a:lnTo>
                  <a:pt x="85283" y="85610"/>
                </a:lnTo>
                <a:cubicBezTo>
                  <a:pt x="88052" y="87473"/>
                  <a:pt x="91804" y="86718"/>
                  <a:pt x="93667" y="83923"/>
                </a:cubicBezTo>
                <a:cubicBezTo>
                  <a:pt x="95531" y="81128"/>
                  <a:pt x="94775" y="77401"/>
                  <a:pt x="91980" y="75538"/>
                </a:cubicBezTo>
                <a:lnTo>
                  <a:pt x="70502" y="61236"/>
                </a:lnTo>
                <a:lnTo>
                  <a:pt x="70502" y="30215"/>
                </a:lnTo>
                <a:cubicBezTo>
                  <a:pt x="70502" y="26866"/>
                  <a:pt x="67808" y="24172"/>
                  <a:pt x="64459" y="24172"/>
                </a:cubicBezTo>
                <a:cubicBezTo>
                  <a:pt x="61110" y="24172"/>
                  <a:pt x="58416" y="26866"/>
                  <a:pt x="58416" y="30215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58" name="Text 56"/>
          <p:cNvSpPr/>
          <p:nvPr/>
        </p:nvSpPr>
        <p:spPr>
          <a:xfrm>
            <a:off x="9308141" y="5893414"/>
            <a:ext cx="782719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Token Expiry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410354" y="6215710"/>
            <a:ext cx="145033" cy="128918"/>
          </a:xfrm>
          <a:custGeom>
            <a:avLst/>
            <a:gdLst/>
            <a:ahLst/>
            <a:cxnLst/>
            <a:rect l="l" t="t" r="r" b="b"/>
            <a:pathLst>
              <a:path w="145033" h="128918">
                <a:moveTo>
                  <a:pt x="56402" y="2014"/>
                </a:moveTo>
                <a:cubicBezTo>
                  <a:pt x="73078" y="2014"/>
                  <a:pt x="86617" y="15553"/>
                  <a:pt x="86617" y="32230"/>
                </a:cubicBezTo>
                <a:cubicBezTo>
                  <a:pt x="86617" y="48906"/>
                  <a:pt x="73078" y="62445"/>
                  <a:pt x="56402" y="62445"/>
                </a:cubicBezTo>
                <a:cubicBezTo>
                  <a:pt x="39726" y="62445"/>
                  <a:pt x="26187" y="48906"/>
                  <a:pt x="26187" y="32230"/>
                </a:cubicBezTo>
                <a:cubicBezTo>
                  <a:pt x="26187" y="15553"/>
                  <a:pt x="39726" y="2014"/>
                  <a:pt x="56402" y="2014"/>
                </a:cubicBezTo>
                <a:close/>
                <a:moveTo>
                  <a:pt x="48924" y="76545"/>
                </a:moveTo>
                <a:lnTo>
                  <a:pt x="63880" y="76545"/>
                </a:lnTo>
                <a:cubicBezTo>
                  <a:pt x="71358" y="76545"/>
                  <a:pt x="78409" y="78383"/>
                  <a:pt x="84603" y="81606"/>
                </a:cubicBezTo>
                <a:lnTo>
                  <a:pt x="84603" y="82689"/>
                </a:lnTo>
                <a:cubicBezTo>
                  <a:pt x="79668" y="87121"/>
                  <a:pt x="76545" y="93541"/>
                  <a:pt x="76545" y="100692"/>
                </a:cubicBezTo>
                <a:lnTo>
                  <a:pt x="76545" y="124865"/>
                </a:lnTo>
                <a:cubicBezTo>
                  <a:pt x="76545" y="126249"/>
                  <a:pt x="76671" y="127609"/>
                  <a:pt x="76873" y="128918"/>
                </a:cubicBezTo>
                <a:lnTo>
                  <a:pt x="11507" y="128918"/>
                </a:lnTo>
                <a:cubicBezTo>
                  <a:pt x="7378" y="128918"/>
                  <a:pt x="4029" y="125570"/>
                  <a:pt x="4029" y="121440"/>
                </a:cubicBezTo>
                <a:cubicBezTo>
                  <a:pt x="4029" y="96638"/>
                  <a:pt x="24122" y="76545"/>
                  <a:pt x="48924" y="76545"/>
                </a:cubicBezTo>
                <a:close/>
                <a:moveTo>
                  <a:pt x="124890" y="76570"/>
                </a:moveTo>
                <a:cubicBezTo>
                  <a:pt x="124890" y="72114"/>
                  <a:pt x="121289" y="68513"/>
                  <a:pt x="116832" y="68513"/>
                </a:cubicBezTo>
                <a:cubicBezTo>
                  <a:pt x="112376" y="68513"/>
                  <a:pt x="108775" y="72114"/>
                  <a:pt x="108775" y="76570"/>
                </a:cubicBezTo>
                <a:lnTo>
                  <a:pt x="108775" y="88631"/>
                </a:lnTo>
                <a:lnTo>
                  <a:pt x="124890" y="88631"/>
                </a:lnTo>
                <a:lnTo>
                  <a:pt x="124890" y="76570"/>
                </a:lnTo>
                <a:close/>
                <a:moveTo>
                  <a:pt x="88631" y="100718"/>
                </a:moveTo>
                <a:cubicBezTo>
                  <a:pt x="88631" y="95455"/>
                  <a:pt x="92005" y="90973"/>
                  <a:pt x="96689" y="89311"/>
                </a:cubicBezTo>
                <a:lnTo>
                  <a:pt x="96689" y="76570"/>
                </a:lnTo>
                <a:cubicBezTo>
                  <a:pt x="96689" y="65441"/>
                  <a:pt x="105703" y="56427"/>
                  <a:pt x="116832" y="56427"/>
                </a:cubicBezTo>
                <a:cubicBezTo>
                  <a:pt x="127962" y="56427"/>
                  <a:pt x="136976" y="65441"/>
                  <a:pt x="136976" y="76570"/>
                </a:cubicBezTo>
                <a:lnTo>
                  <a:pt x="136976" y="89311"/>
                </a:lnTo>
                <a:cubicBezTo>
                  <a:pt x="141659" y="90973"/>
                  <a:pt x="145033" y="95455"/>
                  <a:pt x="145033" y="100718"/>
                </a:cubicBezTo>
                <a:lnTo>
                  <a:pt x="145033" y="124890"/>
                </a:lnTo>
                <a:cubicBezTo>
                  <a:pt x="145033" y="131562"/>
                  <a:pt x="139620" y="136976"/>
                  <a:pt x="132947" y="136976"/>
                </a:cubicBezTo>
                <a:lnTo>
                  <a:pt x="100718" y="136976"/>
                </a:lnTo>
                <a:cubicBezTo>
                  <a:pt x="94045" y="136976"/>
                  <a:pt x="88631" y="131562"/>
                  <a:pt x="88631" y="124890"/>
                </a:cubicBezTo>
                <a:lnTo>
                  <a:pt x="88631" y="100718"/>
                </a:ln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60" name="Text 58"/>
          <p:cNvSpPr/>
          <p:nvPr/>
        </p:nvSpPr>
        <p:spPr>
          <a:xfrm>
            <a:off x="6634810" y="6188085"/>
            <a:ext cx="902429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Role Validation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9083685" y="6215710"/>
            <a:ext cx="145033" cy="128918"/>
          </a:xfrm>
          <a:custGeom>
            <a:avLst/>
            <a:gdLst/>
            <a:ahLst/>
            <a:cxnLst/>
            <a:rect l="l" t="t" r="r" b="b"/>
            <a:pathLst>
              <a:path w="145033" h="128918">
                <a:moveTo>
                  <a:pt x="72517" y="16115"/>
                </a:moveTo>
                <a:cubicBezTo>
                  <a:pt x="99207" y="16115"/>
                  <a:pt x="120861" y="37769"/>
                  <a:pt x="120861" y="64459"/>
                </a:cubicBezTo>
                <a:cubicBezTo>
                  <a:pt x="120861" y="91149"/>
                  <a:pt x="99207" y="112804"/>
                  <a:pt x="72517" y="112804"/>
                </a:cubicBezTo>
                <a:cubicBezTo>
                  <a:pt x="56100" y="112804"/>
                  <a:pt x="41571" y="104620"/>
                  <a:pt x="32834" y="92081"/>
                </a:cubicBezTo>
                <a:cubicBezTo>
                  <a:pt x="30291" y="88430"/>
                  <a:pt x="25255" y="87549"/>
                  <a:pt x="21604" y="90092"/>
                </a:cubicBezTo>
                <a:cubicBezTo>
                  <a:pt x="17953" y="92635"/>
                  <a:pt x="17072" y="97671"/>
                  <a:pt x="19615" y="101322"/>
                </a:cubicBezTo>
                <a:cubicBezTo>
                  <a:pt x="31248" y="117991"/>
                  <a:pt x="50611" y="128918"/>
                  <a:pt x="72517" y="128918"/>
                </a:cubicBezTo>
                <a:cubicBezTo>
                  <a:pt x="108120" y="128918"/>
                  <a:pt x="136976" y="100063"/>
                  <a:pt x="136976" y="64459"/>
                </a:cubicBezTo>
                <a:cubicBezTo>
                  <a:pt x="136976" y="28856"/>
                  <a:pt x="108120" y="0"/>
                  <a:pt x="72517" y="0"/>
                </a:cubicBezTo>
                <a:cubicBezTo>
                  <a:pt x="50938" y="0"/>
                  <a:pt x="31852" y="10601"/>
                  <a:pt x="20144" y="26866"/>
                </a:cubicBezTo>
                <a:lnTo>
                  <a:pt x="20144" y="20144"/>
                </a:lnTo>
                <a:cubicBezTo>
                  <a:pt x="20144" y="15687"/>
                  <a:pt x="16543" y="12086"/>
                  <a:pt x="12086" y="12086"/>
                </a:cubicBezTo>
                <a:cubicBezTo>
                  <a:pt x="7629" y="12086"/>
                  <a:pt x="4029" y="15687"/>
                  <a:pt x="4029" y="20144"/>
                </a:cubicBezTo>
                <a:lnTo>
                  <a:pt x="4029" y="48344"/>
                </a:lnTo>
                <a:cubicBezTo>
                  <a:pt x="4029" y="52801"/>
                  <a:pt x="7629" y="56402"/>
                  <a:pt x="12086" y="56402"/>
                </a:cubicBezTo>
                <a:lnTo>
                  <a:pt x="18280" y="56402"/>
                </a:lnTo>
                <a:cubicBezTo>
                  <a:pt x="18406" y="56402"/>
                  <a:pt x="18532" y="56402"/>
                  <a:pt x="18658" y="56402"/>
                </a:cubicBezTo>
                <a:lnTo>
                  <a:pt x="40312" y="56402"/>
                </a:lnTo>
                <a:cubicBezTo>
                  <a:pt x="44769" y="56402"/>
                  <a:pt x="48370" y="52801"/>
                  <a:pt x="48370" y="48344"/>
                </a:cubicBezTo>
                <a:cubicBezTo>
                  <a:pt x="48370" y="43888"/>
                  <a:pt x="44769" y="40287"/>
                  <a:pt x="40312" y="40287"/>
                </a:cubicBezTo>
                <a:lnTo>
                  <a:pt x="30668" y="40287"/>
                </a:lnTo>
                <a:cubicBezTo>
                  <a:pt x="39003" y="25834"/>
                  <a:pt x="54639" y="16115"/>
                  <a:pt x="72517" y="16115"/>
                </a:cubicBezTo>
                <a:close/>
                <a:moveTo>
                  <a:pt x="78560" y="38273"/>
                </a:moveTo>
                <a:cubicBezTo>
                  <a:pt x="78560" y="34924"/>
                  <a:pt x="75865" y="32230"/>
                  <a:pt x="72517" y="32230"/>
                </a:cubicBezTo>
                <a:cubicBezTo>
                  <a:pt x="69168" y="32230"/>
                  <a:pt x="66474" y="34924"/>
                  <a:pt x="66474" y="38273"/>
                </a:cubicBezTo>
                <a:lnTo>
                  <a:pt x="66474" y="64459"/>
                </a:lnTo>
                <a:cubicBezTo>
                  <a:pt x="66474" y="66071"/>
                  <a:pt x="67103" y="67607"/>
                  <a:pt x="68236" y="68740"/>
                </a:cubicBezTo>
                <a:lnTo>
                  <a:pt x="86365" y="86869"/>
                </a:lnTo>
                <a:cubicBezTo>
                  <a:pt x="88732" y="89236"/>
                  <a:pt x="92559" y="89236"/>
                  <a:pt x="94901" y="86869"/>
                </a:cubicBezTo>
                <a:cubicBezTo>
                  <a:pt x="97243" y="84502"/>
                  <a:pt x="97268" y="80675"/>
                  <a:pt x="94901" y="78333"/>
                </a:cubicBezTo>
                <a:lnTo>
                  <a:pt x="78534" y="61966"/>
                </a:lnTo>
                <a:lnTo>
                  <a:pt x="78534" y="38273"/>
                </a:ln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62" name="Text 60"/>
          <p:cNvSpPr/>
          <p:nvPr/>
        </p:nvSpPr>
        <p:spPr>
          <a:xfrm>
            <a:off x="9308141" y="6188085"/>
            <a:ext cx="1243142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Session Management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010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4810" y="384810"/>
            <a:ext cx="1836420" cy="350520"/>
          </a:xfrm>
          <a:custGeom>
            <a:avLst/>
            <a:gdLst/>
            <a:ahLst/>
            <a:cxnLst/>
            <a:rect l="l" t="t" r="r" b="b"/>
            <a:pathLst>
              <a:path w="1836420" h="350520">
                <a:moveTo>
                  <a:pt x="175260" y="0"/>
                </a:moveTo>
                <a:lnTo>
                  <a:pt x="1661160" y="0"/>
                </a:lnTo>
                <a:cubicBezTo>
                  <a:pt x="1757953" y="0"/>
                  <a:pt x="1836420" y="78467"/>
                  <a:pt x="1836420" y="175260"/>
                </a:cubicBezTo>
                <a:lnTo>
                  <a:pt x="1836420" y="175260"/>
                </a:lnTo>
                <a:cubicBezTo>
                  <a:pt x="1836420" y="272053"/>
                  <a:pt x="1757953" y="350520"/>
                  <a:pt x="1661160" y="350520"/>
                </a:cubicBezTo>
                <a:lnTo>
                  <a:pt x="175260" y="350520"/>
                </a:lnTo>
                <a:cubicBezTo>
                  <a:pt x="78531" y="350520"/>
                  <a:pt x="0" y="271989"/>
                  <a:pt x="0" y="175260"/>
                </a:cubicBezTo>
                <a:lnTo>
                  <a:pt x="0" y="175260"/>
                </a:lnTo>
                <a:cubicBezTo>
                  <a:pt x="0" y="78531"/>
                  <a:pt x="78531" y="0"/>
                  <a:pt x="175260" y="0"/>
                </a:cubicBezTo>
                <a:close/>
              </a:path>
            </a:pathLst>
          </a:custGeom>
          <a:solidFill>
            <a:srgbClr val="3D5AFE">
              <a:alpha val="20000"/>
            </a:srgbClr>
          </a:solidFill>
          <a:ln w="10160">
            <a:solidFill>
              <a:srgbClr val="3D5AFE">
                <a:alpha val="50196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1020" y="491491"/>
            <a:ext cx="159198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06 / Admin Interface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53441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Admin Panel Capabilities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504951"/>
            <a:ext cx="5589270" cy="3427095"/>
          </a:xfrm>
          <a:custGeom>
            <a:avLst/>
            <a:gdLst/>
            <a:ahLst/>
            <a:cxnLst/>
            <a:rect l="l" t="t" r="r" b="b"/>
            <a:pathLst>
              <a:path w="5589270" h="3427095">
                <a:moveTo>
                  <a:pt x="152403" y="0"/>
                </a:moveTo>
                <a:lnTo>
                  <a:pt x="5436867" y="0"/>
                </a:lnTo>
                <a:cubicBezTo>
                  <a:pt x="5521037" y="0"/>
                  <a:pt x="5589270" y="68233"/>
                  <a:pt x="5589270" y="152403"/>
                </a:cubicBezTo>
                <a:lnTo>
                  <a:pt x="5589270" y="3274692"/>
                </a:lnTo>
                <a:cubicBezTo>
                  <a:pt x="5589270" y="3358862"/>
                  <a:pt x="5521037" y="3427095"/>
                  <a:pt x="5436867" y="3427095"/>
                </a:cubicBezTo>
                <a:lnTo>
                  <a:pt x="152403" y="3427095"/>
                </a:lnTo>
                <a:cubicBezTo>
                  <a:pt x="68233" y="3427095"/>
                  <a:pt x="0" y="3358862"/>
                  <a:pt x="0" y="3274692"/>
                </a:cubicBezTo>
                <a:lnTo>
                  <a:pt x="0" y="152403"/>
                </a:lnTo>
                <a:cubicBezTo>
                  <a:pt x="0" y="68289"/>
                  <a:pt x="68289" y="0"/>
                  <a:pt x="152403" y="0"/>
                </a:cubicBezTo>
                <a:close/>
              </a:path>
            </a:pathLst>
          </a:custGeom>
          <a:gradFill rotWithShape="1" flip="none">
            <a:gsLst>
              <a:gs pos="0">
                <a:srgbClr val="3D5AFE">
                  <a:alpha val="20000"/>
                </a:srgbClr>
              </a:gs>
              <a:gs pos="100000">
                <a:srgbClr val="00B0FF">
                  <a:alpha val="10000"/>
                </a:srgbClr>
              </a:gs>
            </a:gsLst>
            <a:lin ang="2700000" scaled="1"/>
          </a:gradFill>
          <a:ln w="10160">
            <a:solidFill>
              <a:srgbClr val="3D5AFE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17220" y="1737359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7" name="Shape 5"/>
          <p:cNvSpPr/>
          <p:nvPr/>
        </p:nvSpPr>
        <p:spPr>
          <a:xfrm>
            <a:off x="741045" y="1889759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100013"/>
                </a:moveTo>
                <a:cubicBezTo>
                  <a:pt x="168503" y="100013"/>
                  <a:pt x="189309" y="79206"/>
                  <a:pt x="189309" y="53578"/>
                </a:cubicBezTo>
                <a:cubicBezTo>
                  <a:pt x="189309" y="27950"/>
                  <a:pt x="168503" y="7144"/>
                  <a:pt x="142875" y="7144"/>
                </a:cubicBezTo>
                <a:cubicBezTo>
                  <a:pt x="117247" y="7144"/>
                  <a:pt x="96441" y="27950"/>
                  <a:pt x="96441" y="53578"/>
                </a:cubicBezTo>
                <a:cubicBezTo>
                  <a:pt x="96441" y="79206"/>
                  <a:pt x="117247" y="100013"/>
                  <a:pt x="142875" y="100013"/>
                </a:cubicBezTo>
                <a:close/>
                <a:moveTo>
                  <a:pt x="42863" y="103584"/>
                </a:moveTo>
                <a:cubicBezTo>
                  <a:pt x="60605" y="103584"/>
                  <a:pt x="75009" y="89180"/>
                  <a:pt x="75009" y="71438"/>
                </a:cubicBezTo>
                <a:cubicBezTo>
                  <a:pt x="75009" y="53695"/>
                  <a:pt x="60605" y="39291"/>
                  <a:pt x="42863" y="39291"/>
                </a:cubicBezTo>
                <a:cubicBezTo>
                  <a:pt x="25120" y="39291"/>
                  <a:pt x="10716" y="53695"/>
                  <a:pt x="10716" y="71438"/>
                </a:cubicBezTo>
                <a:cubicBezTo>
                  <a:pt x="10716" y="89180"/>
                  <a:pt x="25120" y="103584"/>
                  <a:pt x="42862" y="103584"/>
                </a:cubicBezTo>
                <a:close/>
                <a:moveTo>
                  <a:pt x="0" y="185738"/>
                </a:moveTo>
                <a:lnTo>
                  <a:pt x="0" y="200025"/>
                </a:lnTo>
                <a:cubicBezTo>
                  <a:pt x="0" y="207928"/>
                  <a:pt x="6385" y="214313"/>
                  <a:pt x="14288" y="214313"/>
                </a:cubicBezTo>
                <a:lnTo>
                  <a:pt x="52998" y="214313"/>
                </a:lnTo>
                <a:cubicBezTo>
                  <a:pt x="51078" y="209937"/>
                  <a:pt x="50006" y="205115"/>
                  <a:pt x="50006" y="200025"/>
                </a:cubicBezTo>
                <a:lnTo>
                  <a:pt x="50006" y="192881"/>
                </a:lnTo>
                <a:cubicBezTo>
                  <a:pt x="50006" y="169128"/>
                  <a:pt x="58936" y="147429"/>
                  <a:pt x="73625" y="130999"/>
                </a:cubicBezTo>
                <a:cubicBezTo>
                  <a:pt x="68401" y="129436"/>
                  <a:pt x="62865" y="128588"/>
                  <a:pt x="57150" y="128588"/>
                </a:cubicBezTo>
                <a:cubicBezTo>
                  <a:pt x="25584" y="128588"/>
                  <a:pt x="0" y="154171"/>
                  <a:pt x="0" y="185738"/>
                </a:cubicBezTo>
                <a:close/>
                <a:moveTo>
                  <a:pt x="275034" y="71438"/>
                </a:moveTo>
                <a:cubicBezTo>
                  <a:pt x="275034" y="53695"/>
                  <a:pt x="260630" y="39291"/>
                  <a:pt x="242888" y="39291"/>
                </a:cubicBezTo>
                <a:cubicBezTo>
                  <a:pt x="225145" y="39291"/>
                  <a:pt x="210741" y="53695"/>
                  <a:pt x="210741" y="71438"/>
                </a:cubicBezTo>
                <a:cubicBezTo>
                  <a:pt x="210741" y="89180"/>
                  <a:pt x="225145" y="103584"/>
                  <a:pt x="242888" y="103584"/>
                </a:cubicBezTo>
                <a:cubicBezTo>
                  <a:pt x="260630" y="103584"/>
                  <a:pt x="275034" y="89180"/>
                  <a:pt x="275034" y="71438"/>
                </a:cubicBezTo>
                <a:close/>
                <a:moveTo>
                  <a:pt x="71438" y="192881"/>
                </a:moveTo>
                <a:lnTo>
                  <a:pt x="71438" y="200025"/>
                </a:lnTo>
                <a:cubicBezTo>
                  <a:pt x="71438" y="207928"/>
                  <a:pt x="77822" y="214313"/>
                  <a:pt x="85725" y="214313"/>
                </a:cubicBezTo>
                <a:lnTo>
                  <a:pt x="155734" y="214313"/>
                </a:lnTo>
                <a:cubicBezTo>
                  <a:pt x="152564" y="204668"/>
                  <a:pt x="152921" y="194489"/>
                  <a:pt x="160511" y="185738"/>
                </a:cubicBezTo>
                <a:cubicBezTo>
                  <a:pt x="154260" y="178504"/>
                  <a:pt x="151358" y="168012"/>
                  <a:pt x="155421" y="157475"/>
                </a:cubicBezTo>
                <a:cubicBezTo>
                  <a:pt x="158368" y="149840"/>
                  <a:pt x="162520" y="142696"/>
                  <a:pt x="167655" y="136356"/>
                </a:cubicBezTo>
                <a:cubicBezTo>
                  <a:pt x="170066" y="133410"/>
                  <a:pt x="172834" y="131132"/>
                  <a:pt x="175826" y="129480"/>
                </a:cubicBezTo>
                <a:cubicBezTo>
                  <a:pt x="165958" y="124346"/>
                  <a:pt x="154751" y="121444"/>
                  <a:pt x="142875" y="121444"/>
                </a:cubicBezTo>
                <a:cubicBezTo>
                  <a:pt x="103406" y="121444"/>
                  <a:pt x="71438" y="153412"/>
                  <a:pt x="71438" y="192881"/>
                </a:cubicBezTo>
                <a:close/>
                <a:moveTo>
                  <a:pt x="278874" y="173191"/>
                </a:moveTo>
                <a:cubicBezTo>
                  <a:pt x="281687" y="171584"/>
                  <a:pt x="283116" y="168235"/>
                  <a:pt x="281910" y="165155"/>
                </a:cubicBezTo>
                <a:cubicBezTo>
                  <a:pt x="279767" y="159618"/>
                  <a:pt x="276776" y="154394"/>
                  <a:pt x="273025" y="149796"/>
                </a:cubicBezTo>
                <a:cubicBezTo>
                  <a:pt x="270971" y="147251"/>
                  <a:pt x="267355" y="146804"/>
                  <a:pt x="264542" y="148456"/>
                </a:cubicBezTo>
                <a:cubicBezTo>
                  <a:pt x="254809" y="154082"/>
                  <a:pt x="242843" y="147206"/>
                  <a:pt x="242843" y="135910"/>
                </a:cubicBezTo>
                <a:cubicBezTo>
                  <a:pt x="242843" y="132651"/>
                  <a:pt x="240655" y="129748"/>
                  <a:pt x="237440" y="129257"/>
                </a:cubicBezTo>
                <a:cubicBezTo>
                  <a:pt x="231681" y="128364"/>
                  <a:pt x="225475" y="128364"/>
                  <a:pt x="219715" y="129257"/>
                </a:cubicBezTo>
                <a:cubicBezTo>
                  <a:pt x="216500" y="129748"/>
                  <a:pt x="214312" y="132651"/>
                  <a:pt x="214312" y="135910"/>
                </a:cubicBezTo>
                <a:cubicBezTo>
                  <a:pt x="214312" y="147161"/>
                  <a:pt x="202347" y="154082"/>
                  <a:pt x="192613" y="148456"/>
                </a:cubicBezTo>
                <a:cubicBezTo>
                  <a:pt x="189801" y="146849"/>
                  <a:pt x="186184" y="147295"/>
                  <a:pt x="184130" y="149796"/>
                </a:cubicBezTo>
                <a:cubicBezTo>
                  <a:pt x="180380" y="154394"/>
                  <a:pt x="177388" y="159618"/>
                  <a:pt x="175245" y="165155"/>
                </a:cubicBezTo>
                <a:cubicBezTo>
                  <a:pt x="174084" y="168191"/>
                  <a:pt x="175468" y="171539"/>
                  <a:pt x="178281" y="173147"/>
                </a:cubicBezTo>
                <a:cubicBezTo>
                  <a:pt x="188059" y="178772"/>
                  <a:pt x="188059" y="192569"/>
                  <a:pt x="178281" y="198239"/>
                </a:cubicBezTo>
                <a:cubicBezTo>
                  <a:pt x="175468" y="199846"/>
                  <a:pt x="174040" y="203195"/>
                  <a:pt x="175245" y="206231"/>
                </a:cubicBezTo>
                <a:cubicBezTo>
                  <a:pt x="177388" y="211768"/>
                  <a:pt x="180380" y="216991"/>
                  <a:pt x="184130" y="221590"/>
                </a:cubicBezTo>
                <a:cubicBezTo>
                  <a:pt x="186184" y="224135"/>
                  <a:pt x="189801" y="224582"/>
                  <a:pt x="192613" y="222930"/>
                </a:cubicBezTo>
                <a:cubicBezTo>
                  <a:pt x="202347" y="217304"/>
                  <a:pt x="214312" y="224224"/>
                  <a:pt x="214312" y="235476"/>
                </a:cubicBezTo>
                <a:cubicBezTo>
                  <a:pt x="214312" y="238735"/>
                  <a:pt x="216500" y="241637"/>
                  <a:pt x="219715" y="242128"/>
                </a:cubicBezTo>
                <a:cubicBezTo>
                  <a:pt x="225475" y="243021"/>
                  <a:pt x="231681" y="243021"/>
                  <a:pt x="237440" y="242128"/>
                </a:cubicBezTo>
                <a:cubicBezTo>
                  <a:pt x="240655" y="241637"/>
                  <a:pt x="242843" y="238735"/>
                  <a:pt x="242843" y="235476"/>
                </a:cubicBezTo>
                <a:cubicBezTo>
                  <a:pt x="242843" y="224224"/>
                  <a:pt x="254809" y="217304"/>
                  <a:pt x="264542" y="222930"/>
                </a:cubicBezTo>
                <a:cubicBezTo>
                  <a:pt x="267355" y="224537"/>
                  <a:pt x="270971" y="224091"/>
                  <a:pt x="273025" y="221590"/>
                </a:cubicBezTo>
                <a:cubicBezTo>
                  <a:pt x="276776" y="216991"/>
                  <a:pt x="279767" y="211768"/>
                  <a:pt x="281910" y="206231"/>
                </a:cubicBezTo>
                <a:cubicBezTo>
                  <a:pt x="283071" y="203195"/>
                  <a:pt x="281687" y="199846"/>
                  <a:pt x="278874" y="198239"/>
                </a:cubicBezTo>
                <a:cubicBezTo>
                  <a:pt x="269096" y="192613"/>
                  <a:pt x="269096" y="178817"/>
                  <a:pt x="278874" y="173147"/>
                </a:cubicBezTo>
                <a:close/>
                <a:moveTo>
                  <a:pt x="210741" y="185738"/>
                </a:moveTo>
                <a:cubicBezTo>
                  <a:pt x="210741" y="175881"/>
                  <a:pt x="218743" y="167878"/>
                  <a:pt x="228600" y="167878"/>
                </a:cubicBezTo>
                <a:cubicBezTo>
                  <a:pt x="238457" y="167878"/>
                  <a:pt x="246459" y="175881"/>
                  <a:pt x="246459" y="185738"/>
                </a:cubicBezTo>
                <a:cubicBezTo>
                  <a:pt x="246459" y="195594"/>
                  <a:pt x="238457" y="203597"/>
                  <a:pt x="228600" y="203597"/>
                </a:cubicBezTo>
                <a:cubicBezTo>
                  <a:pt x="218743" y="203597"/>
                  <a:pt x="210741" y="195594"/>
                  <a:pt x="210741" y="1857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303020" y="1851659"/>
            <a:ext cx="1971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User Management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21030" y="2465069"/>
            <a:ext cx="2484120" cy="1150620"/>
          </a:xfrm>
          <a:custGeom>
            <a:avLst/>
            <a:gdLst/>
            <a:ahLst/>
            <a:cxnLst/>
            <a:rect l="l" t="t" r="r" b="b"/>
            <a:pathLst>
              <a:path w="2484120" h="1150620">
                <a:moveTo>
                  <a:pt x="114303" y="0"/>
                </a:moveTo>
                <a:lnTo>
                  <a:pt x="2369817" y="0"/>
                </a:lnTo>
                <a:cubicBezTo>
                  <a:pt x="2432945" y="0"/>
                  <a:pt x="2484120" y="51175"/>
                  <a:pt x="2484120" y="114303"/>
                </a:cubicBezTo>
                <a:lnTo>
                  <a:pt x="2484120" y="1036317"/>
                </a:lnTo>
                <a:cubicBezTo>
                  <a:pt x="2484120" y="1099445"/>
                  <a:pt x="2432945" y="1150620"/>
                  <a:pt x="2369817" y="1150620"/>
                </a:cubicBezTo>
                <a:lnTo>
                  <a:pt x="114303" y="1150620"/>
                </a:lnTo>
                <a:cubicBezTo>
                  <a:pt x="51175" y="1150620"/>
                  <a:pt x="0" y="1099445"/>
                  <a:pt x="0" y="103631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101012"/>
          </a:soli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77240" y="2659382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50602" y="47625"/>
                </a:moveTo>
                <a:cubicBezTo>
                  <a:pt x="50602" y="22983"/>
                  <a:pt x="70608" y="2977"/>
                  <a:pt x="95250" y="2977"/>
                </a:cubicBezTo>
                <a:cubicBezTo>
                  <a:pt x="119892" y="2977"/>
                  <a:pt x="139898" y="22983"/>
                  <a:pt x="139898" y="47625"/>
                </a:cubicBezTo>
                <a:cubicBezTo>
                  <a:pt x="139898" y="72267"/>
                  <a:pt x="119892" y="92273"/>
                  <a:pt x="95250" y="92273"/>
                </a:cubicBezTo>
                <a:cubicBezTo>
                  <a:pt x="70608" y="92273"/>
                  <a:pt x="50602" y="72267"/>
                  <a:pt x="50602" y="47625"/>
                </a:cubicBezTo>
                <a:close/>
                <a:moveTo>
                  <a:pt x="17859" y="179450"/>
                </a:moveTo>
                <a:cubicBezTo>
                  <a:pt x="17859" y="142801"/>
                  <a:pt x="47551" y="113109"/>
                  <a:pt x="84200" y="113109"/>
                </a:cubicBezTo>
                <a:lnTo>
                  <a:pt x="106300" y="113109"/>
                </a:lnTo>
                <a:cubicBezTo>
                  <a:pt x="142949" y="113109"/>
                  <a:pt x="172641" y="142801"/>
                  <a:pt x="172641" y="179450"/>
                </a:cubicBezTo>
                <a:cubicBezTo>
                  <a:pt x="172641" y="185551"/>
                  <a:pt x="167692" y="190500"/>
                  <a:pt x="161590" y="190500"/>
                </a:cubicBezTo>
                <a:lnTo>
                  <a:pt x="28910" y="190500"/>
                </a:lnTo>
                <a:cubicBezTo>
                  <a:pt x="22808" y="190500"/>
                  <a:pt x="17859" y="185551"/>
                  <a:pt x="17859" y="179450"/>
                </a:cubicBezTo>
                <a:close/>
                <a:moveTo>
                  <a:pt x="202406" y="35719"/>
                </a:moveTo>
                <a:cubicBezTo>
                  <a:pt x="207355" y="35719"/>
                  <a:pt x="211336" y="39700"/>
                  <a:pt x="211336" y="44648"/>
                </a:cubicBezTo>
                <a:lnTo>
                  <a:pt x="211336" y="62508"/>
                </a:lnTo>
                <a:lnTo>
                  <a:pt x="229195" y="62508"/>
                </a:lnTo>
                <a:cubicBezTo>
                  <a:pt x="234144" y="62508"/>
                  <a:pt x="238125" y="66489"/>
                  <a:pt x="238125" y="71438"/>
                </a:cubicBezTo>
                <a:cubicBezTo>
                  <a:pt x="238125" y="76386"/>
                  <a:pt x="234144" y="80367"/>
                  <a:pt x="229195" y="80367"/>
                </a:cubicBezTo>
                <a:lnTo>
                  <a:pt x="211336" y="80367"/>
                </a:lnTo>
                <a:lnTo>
                  <a:pt x="211336" y="98227"/>
                </a:lnTo>
                <a:cubicBezTo>
                  <a:pt x="211336" y="103175"/>
                  <a:pt x="207355" y="107156"/>
                  <a:pt x="202406" y="107156"/>
                </a:cubicBezTo>
                <a:cubicBezTo>
                  <a:pt x="197458" y="107156"/>
                  <a:pt x="193477" y="103175"/>
                  <a:pt x="193477" y="98227"/>
                </a:cubicBezTo>
                <a:lnTo>
                  <a:pt x="193477" y="80367"/>
                </a:lnTo>
                <a:lnTo>
                  <a:pt x="175617" y="80367"/>
                </a:lnTo>
                <a:cubicBezTo>
                  <a:pt x="170669" y="80367"/>
                  <a:pt x="166688" y="76386"/>
                  <a:pt x="166688" y="71438"/>
                </a:cubicBezTo>
                <a:cubicBezTo>
                  <a:pt x="166688" y="66489"/>
                  <a:pt x="170669" y="62508"/>
                  <a:pt x="175617" y="62508"/>
                </a:cubicBezTo>
                <a:lnTo>
                  <a:pt x="193477" y="62508"/>
                </a:lnTo>
                <a:lnTo>
                  <a:pt x="193477" y="44648"/>
                </a:lnTo>
                <a:cubicBezTo>
                  <a:pt x="193477" y="39700"/>
                  <a:pt x="197458" y="35719"/>
                  <a:pt x="202406" y="35719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11" name="Text 9"/>
          <p:cNvSpPr/>
          <p:nvPr/>
        </p:nvSpPr>
        <p:spPr>
          <a:xfrm>
            <a:off x="1129665" y="2621282"/>
            <a:ext cx="571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77240" y="3002282"/>
            <a:ext cx="2247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Add new users with role assignment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261360" y="2465069"/>
            <a:ext cx="2484120" cy="1150620"/>
          </a:xfrm>
          <a:custGeom>
            <a:avLst/>
            <a:gdLst/>
            <a:ahLst/>
            <a:cxnLst/>
            <a:rect l="l" t="t" r="r" b="b"/>
            <a:pathLst>
              <a:path w="2484120" h="1150620">
                <a:moveTo>
                  <a:pt x="114303" y="0"/>
                </a:moveTo>
                <a:lnTo>
                  <a:pt x="2369817" y="0"/>
                </a:lnTo>
                <a:cubicBezTo>
                  <a:pt x="2432945" y="0"/>
                  <a:pt x="2484120" y="51175"/>
                  <a:pt x="2484120" y="114303"/>
                </a:cubicBezTo>
                <a:lnTo>
                  <a:pt x="2484120" y="1036317"/>
                </a:lnTo>
                <a:cubicBezTo>
                  <a:pt x="2484120" y="1099445"/>
                  <a:pt x="2432945" y="1150620"/>
                  <a:pt x="2369817" y="1150620"/>
                </a:cubicBezTo>
                <a:lnTo>
                  <a:pt x="114303" y="1150620"/>
                </a:lnTo>
                <a:cubicBezTo>
                  <a:pt x="51175" y="1150620"/>
                  <a:pt x="0" y="1099445"/>
                  <a:pt x="0" y="103631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101012"/>
          </a:solidFill>
          <a:ln w="10160">
            <a:solidFill>
              <a:srgbClr val="00B0FF">
                <a:alpha val="30196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3441383" y="265938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5468" y="8074"/>
                </a:moveTo>
                <a:cubicBezTo>
                  <a:pt x="167320" y="-74"/>
                  <a:pt x="154149" y="-74"/>
                  <a:pt x="146000" y="8074"/>
                </a:cubicBezTo>
                <a:lnTo>
                  <a:pt x="136922" y="17152"/>
                </a:lnTo>
                <a:lnTo>
                  <a:pt x="173348" y="53578"/>
                </a:lnTo>
                <a:lnTo>
                  <a:pt x="182426" y="44500"/>
                </a:lnTo>
                <a:cubicBezTo>
                  <a:pt x="190574" y="36351"/>
                  <a:pt x="190574" y="23180"/>
                  <a:pt x="182426" y="15032"/>
                </a:cubicBezTo>
                <a:lnTo>
                  <a:pt x="175468" y="8074"/>
                </a:lnTo>
                <a:close/>
                <a:moveTo>
                  <a:pt x="64145" y="89929"/>
                </a:moveTo>
                <a:cubicBezTo>
                  <a:pt x="61875" y="92199"/>
                  <a:pt x="60127" y="94990"/>
                  <a:pt x="59122" y="98078"/>
                </a:cubicBezTo>
                <a:lnTo>
                  <a:pt x="48109" y="131118"/>
                </a:lnTo>
                <a:cubicBezTo>
                  <a:pt x="47030" y="134317"/>
                  <a:pt x="47885" y="137852"/>
                  <a:pt x="50267" y="140271"/>
                </a:cubicBezTo>
                <a:cubicBezTo>
                  <a:pt x="52648" y="142689"/>
                  <a:pt x="56183" y="143508"/>
                  <a:pt x="59420" y="142429"/>
                </a:cubicBezTo>
                <a:lnTo>
                  <a:pt x="92459" y="131415"/>
                </a:lnTo>
                <a:cubicBezTo>
                  <a:pt x="95510" y="130411"/>
                  <a:pt x="98301" y="128662"/>
                  <a:pt x="100608" y="126392"/>
                </a:cubicBezTo>
                <a:lnTo>
                  <a:pt x="160734" y="66191"/>
                </a:lnTo>
                <a:lnTo>
                  <a:pt x="124309" y="29766"/>
                </a:lnTo>
                <a:lnTo>
                  <a:pt x="64145" y="89929"/>
                </a:lnTo>
                <a:close/>
                <a:moveTo>
                  <a:pt x="35719" y="23812"/>
                </a:moveTo>
                <a:cubicBezTo>
                  <a:pt x="15999" y="23812"/>
                  <a:pt x="0" y="39812"/>
                  <a:pt x="0" y="59531"/>
                </a:cubicBezTo>
                <a:lnTo>
                  <a:pt x="0" y="154781"/>
                </a:lnTo>
                <a:cubicBezTo>
                  <a:pt x="0" y="174501"/>
                  <a:pt x="15999" y="190500"/>
                  <a:pt x="35719" y="190500"/>
                </a:cubicBezTo>
                <a:lnTo>
                  <a:pt x="130969" y="190500"/>
                </a:lnTo>
                <a:cubicBezTo>
                  <a:pt x="150688" y="190500"/>
                  <a:pt x="166688" y="174501"/>
                  <a:pt x="166688" y="154781"/>
                </a:cubicBezTo>
                <a:lnTo>
                  <a:pt x="166688" y="119063"/>
                </a:lnTo>
                <a:cubicBezTo>
                  <a:pt x="166688" y="112477"/>
                  <a:pt x="161367" y="107156"/>
                  <a:pt x="154781" y="107156"/>
                </a:cubicBezTo>
                <a:cubicBezTo>
                  <a:pt x="148196" y="107156"/>
                  <a:pt x="142875" y="112477"/>
                  <a:pt x="142875" y="119063"/>
                </a:cubicBezTo>
                <a:lnTo>
                  <a:pt x="142875" y="154781"/>
                </a:lnTo>
                <a:cubicBezTo>
                  <a:pt x="142875" y="161367"/>
                  <a:pt x="137554" y="166688"/>
                  <a:pt x="130969" y="166688"/>
                </a:cubicBezTo>
                <a:lnTo>
                  <a:pt x="35719" y="166688"/>
                </a:lnTo>
                <a:cubicBezTo>
                  <a:pt x="29133" y="166688"/>
                  <a:pt x="23812" y="161367"/>
                  <a:pt x="23812" y="154781"/>
                </a:cubicBezTo>
                <a:lnTo>
                  <a:pt x="23812" y="59531"/>
                </a:lnTo>
                <a:cubicBezTo>
                  <a:pt x="23812" y="52946"/>
                  <a:pt x="29133" y="47625"/>
                  <a:pt x="35719" y="47625"/>
                </a:cubicBezTo>
                <a:lnTo>
                  <a:pt x="71438" y="47625"/>
                </a:lnTo>
                <a:cubicBezTo>
                  <a:pt x="78023" y="47625"/>
                  <a:pt x="83344" y="42304"/>
                  <a:pt x="83344" y="35719"/>
                </a:cubicBezTo>
                <a:cubicBezTo>
                  <a:pt x="83344" y="29133"/>
                  <a:pt x="78023" y="23812"/>
                  <a:pt x="71438" y="23812"/>
                </a:cubicBezTo>
                <a:lnTo>
                  <a:pt x="35719" y="23812"/>
                </a:ln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15" name="Text 13"/>
          <p:cNvSpPr/>
          <p:nvPr/>
        </p:nvSpPr>
        <p:spPr>
          <a:xfrm>
            <a:off x="3769995" y="2621282"/>
            <a:ext cx="361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Edit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417570" y="3002282"/>
            <a:ext cx="2247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Modify user details &amp; permissions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21030" y="3775710"/>
            <a:ext cx="2484120" cy="922020"/>
          </a:xfrm>
          <a:custGeom>
            <a:avLst/>
            <a:gdLst/>
            <a:ahLst/>
            <a:cxnLst/>
            <a:rect l="l" t="t" r="r" b="b"/>
            <a:pathLst>
              <a:path w="2484120" h="922020">
                <a:moveTo>
                  <a:pt x="114303" y="0"/>
                </a:moveTo>
                <a:lnTo>
                  <a:pt x="2369817" y="0"/>
                </a:lnTo>
                <a:cubicBezTo>
                  <a:pt x="2432945" y="0"/>
                  <a:pt x="2484120" y="51175"/>
                  <a:pt x="2484120" y="114303"/>
                </a:cubicBezTo>
                <a:lnTo>
                  <a:pt x="2484120" y="807717"/>
                </a:lnTo>
                <a:cubicBezTo>
                  <a:pt x="2484120" y="870845"/>
                  <a:pt x="2432945" y="922020"/>
                  <a:pt x="2369817" y="922020"/>
                </a:cubicBezTo>
                <a:lnTo>
                  <a:pt x="114303" y="922020"/>
                </a:lnTo>
                <a:cubicBezTo>
                  <a:pt x="51217" y="922020"/>
                  <a:pt x="0" y="870803"/>
                  <a:pt x="0" y="80771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101012"/>
          </a:solidFill>
          <a:ln w="10160">
            <a:solidFill>
              <a:srgbClr val="FF3D71">
                <a:alpha val="30196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77240" y="3970023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50750" y="47625"/>
                </a:moveTo>
                <a:cubicBezTo>
                  <a:pt x="50750" y="31674"/>
                  <a:pt x="59260" y="16934"/>
                  <a:pt x="73075" y="8958"/>
                </a:cubicBezTo>
                <a:cubicBezTo>
                  <a:pt x="86889" y="983"/>
                  <a:pt x="103909" y="983"/>
                  <a:pt x="117723" y="8958"/>
                </a:cubicBezTo>
                <a:cubicBezTo>
                  <a:pt x="131537" y="16934"/>
                  <a:pt x="140047" y="31674"/>
                  <a:pt x="140047" y="47625"/>
                </a:cubicBezTo>
                <a:cubicBezTo>
                  <a:pt x="140047" y="72267"/>
                  <a:pt x="120041" y="92273"/>
                  <a:pt x="95399" y="92273"/>
                </a:cubicBezTo>
                <a:cubicBezTo>
                  <a:pt x="70757" y="92273"/>
                  <a:pt x="50750" y="72267"/>
                  <a:pt x="50750" y="47625"/>
                </a:cubicBezTo>
                <a:close/>
                <a:moveTo>
                  <a:pt x="18008" y="179450"/>
                </a:moveTo>
                <a:cubicBezTo>
                  <a:pt x="18008" y="142801"/>
                  <a:pt x="47699" y="113109"/>
                  <a:pt x="84348" y="113109"/>
                </a:cubicBezTo>
                <a:lnTo>
                  <a:pt x="106449" y="113109"/>
                </a:lnTo>
                <a:cubicBezTo>
                  <a:pt x="143098" y="113109"/>
                  <a:pt x="172789" y="142801"/>
                  <a:pt x="172789" y="179450"/>
                </a:cubicBezTo>
                <a:cubicBezTo>
                  <a:pt x="172789" y="185551"/>
                  <a:pt x="167841" y="190500"/>
                  <a:pt x="161739" y="190500"/>
                </a:cubicBezTo>
                <a:lnTo>
                  <a:pt x="29059" y="190500"/>
                </a:lnTo>
                <a:cubicBezTo>
                  <a:pt x="22957" y="190500"/>
                  <a:pt x="18008" y="185551"/>
                  <a:pt x="18008" y="179450"/>
                </a:cubicBezTo>
                <a:close/>
                <a:moveTo>
                  <a:pt x="227819" y="46174"/>
                </a:moveTo>
                <a:cubicBezTo>
                  <a:pt x="231316" y="49671"/>
                  <a:pt x="231316" y="55327"/>
                  <a:pt x="227819" y="58787"/>
                </a:cubicBezTo>
                <a:lnTo>
                  <a:pt x="215205" y="71400"/>
                </a:lnTo>
                <a:lnTo>
                  <a:pt x="227819" y="84013"/>
                </a:lnTo>
                <a:cubicBezTo>
                  <a:pt x="231316" y="87511"/>
                  <a:pt x="231316" y="93166"/>
                  <a:pt x="227819" y="96627"/>
                </a:cubicBezTo>
                <a:cubicBezTo>
                  <a:pt x="224321" y="100087"/>
                  <a:pt x="218666" y="100124"/>
                  <a:pt x="215205" y="96627"/>
                </a:cubicBezTo>
                <a:lnTo>
                  <a:pt x="202592" y="84013"/>
                </a:lnTo>
                <a:lnTo>
                  <a:pt x="189979" y="96627"/>
                </a:lnTo>
                <a:cubicBezTo>
                  <a:pt x="186482" y="100124"/>
                  <a:pt x="180826" y="100124"/>
                  <a:pt x="177366" y="96627"/>
                </a:cubicBezTo>
                <a:cubicBezTo>
                  <a:pt x="173906" y="93129"/>
                  <a:pt x="173868" y="87474"/>
                  <a:pt x="177366" y="84013"/>
                </a:cubicBezTo>
                <a:lnTo>
                  <a:pt x="189979" y="71400"/>
                </a:lnTo>
                <a:lnTo>
                  <a:pt x="177366" y="58787"/>
                </a:lnTo>
                <a:cubicBezTo>
                  <a:pt x="173868" y="55290"/>
                  <a:pt x="173868" y="49634"/>
                  <a:pt x="177366" y="46174"/>
                </a:cubicBezTo>
                <a:cubicBezTo>
                  <a:pt x="180863" y="42714"/>
                  <a:pt x="186519" y="42676"/>
                  <a:pt x="189979" y="46174"/>
                </a:cubicBezTo>
                <a:lnTo>
                  <a:pt x="202592" y="58787"/>
                </a:lnTo>
                <a:lnTo>
                  <a:pt x="215205" y="46174"/>
                </a:lnTo>
                <a:cubicBezTo>
                  <a:pt x="218703" y="42676"/>
                  <a:pt x="224358" y="42676"/>
                  <a:pt x="227819" y="46174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19" name="Text 17"/>
          <p:cNvSpPr/>
          <p:nvPr/>
        </p:nvSpPr>
        <p:spPr>
          <a:xfrm>
            <a:off x="1129665" y="3931923"/>
            <a:ext cx="571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Delete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77240" y="4312923"/>
            <a:ext cx="2247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Remove inactive user accounts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261360" y="3775710"/>
            <a:ext cx="2484120" cy="922020"/>
          </a:xfrm>
          <a:custGeom>
            <a:avLst/>
            <a:gdLst/>
            <a:ahLst/>
            <a:cxnLst/>
            <a:rect l="l" t="t" r="r" b="b"/>
            <a:pathLst>
              <a:path w="2484120" h="922020">
                <a:moveTo>
                  <a:pt x="114303" y="0"/>
                </a:moveTo>
                <a:lnTo>
                  <a:pt x="2369817" y="0"/>
                </a:lnTo>
                <a:cubicBezTo>
                  <a:pt x="2432945" y="0"/>
                  <a:pt x="2484120" y="51175"/>
                  <a:pt x="2484120" y="114303"/>
                </a:cubicBezTo>
                <a:lnTo>
                  <a:pt x="2484120" y="807717"/>
                </a:lnTo>
                <a:cubicBezTo>
                  <a:pt x="2484120" y="870845"/>
                  <a:pt x="2432945" y="922020"/>
                  <a:pt x="2369817" y="922020"/>
                </a:cubicBezTo>
                <a:lnTo>
                  <a:pt x="114303" y="922020"/>
                </a:lnTo>
                <a:cubicBezTo>
                  <a:pt x="51217" y="922020"/>
                  <a:pt x="0" y="870803"/>
                  <a:pt x="0" y="80771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101012"/>
          </a:soli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3429476" y="397002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7156" y="11906"/>
                </a:moveTo>
                <a:cubicBezTo>
                  <a:pt x="77093" y="11906"/>
                  <a:pt x="53020" y="25598"/>
                  <a:pt x="35496" y="41895"/>
                </a:cubicBezTo>
                <a:cubicBezTo>
                  <a:pt x="18083" y="58080"/>
                  <a:pt x="6437" y="77391"/>
                  <a:pt x="893" y="90674"/>
                </a:cubicBezTo>
                <a:cubicBezTo>
                  <a:pt x="-335" y="93613"/>
                  <a:pt x="-335" y="96887"/>
                  <a:pt x="893" y="99826"/>
                </a:cubicBezTo>
                <a:cubicBezTo>
                  <a:pt x="6437" y="113109"/>
                  <a:pt x="18083" y="132457"/>
                  <a:pt x="35496" y="148605"/>
                </a:cubicBezTo>
                <a:cubicBezTo>
                  <a:pt x="53020" y="164864"/>
                  <a:pt x="77093" y="178594"/>
                  <a:pt x="107156" y="178594"/>
                </a:cubicBezTo>
                <a:cubicBezTo>
                  <a:pt x="137220" y="178594"/>
                  <a:pt x="161292" y="164902"/>
                  <a:pt x="178817" y="148605"/>
                </a:cubicBezTo>
                <a:cubicBezTo>
                  <a:pt x="196230" y="132420"/>
                  <a:pt x="207876" y="113109"/>
                  <a:pt x="213420" y="99826"/>
                </a:cubicBezTo>
                <a:cubicBezTo>
                  <a:pt x="214647" y="96887"/>
                  <a:pt x="214647" y="93613"/>
                  <a:pt x="213420" y="90674"/>
                </a:cubicBezTo>
                <a:cubicBezTo>
                  <a:pt x="207876" y="77391"/>
                  <a:pt x="196230" y="58043"/>
                  <a:pt x="178817" y="41895"/>
                </a:cubicBezTo>
                <a:cubicBezTo>
                  <a:pt x="161292" y="25636"/>
                  <a:pt x="137220" y="11906"/>
                  <a:pt x="107156" y="11906"/>
                </a:cubicBezTo>
                <a:close/>
                <a:moveTo>
                  <a:pt x="53578" y="95250"/>
                </a:moveTo>
                <a:cubicBezTo>
                  <a:pt x="53578" y="65679"/>
                  <a:pt x="77586" y="41672"/>
                  <a:pt x="107156" y="41672"/>
                </a:cubicBezTo>
                <a:cubicBezTo>
                  <a:pt x="136727" y="41672"/>
                  <a:pt x="160734" y="65679"/>
                  <a:pt x="160734" y="95250"/>
                </a:cubicBezTo>
                <a:cubicBezTo>
                  <a:pt x="160734" y="124821"/>
                  <a:pt x="136727" y="148828"/>
                  <a:pt x="107156" y="148828"/>
                </a:cubicBezTo>
                <a:cubicBezTo>
                  <a:pt x="77586" y="148828"/>
                  <a:pt x="53578" y="124821"/>
                  <a:pt x="53578" y="95250"/>
                </a:cubicBezTo>
                <a:close/>
                <a:moveTo>
                  <a:pt x="107156" y="71438"/>
                </a:moveTo>
                <a:cubicBezTo>
                  <a:pt x="107156" y="84572"/>
                  <a:pt x="96478" y="95250"/>
                  <a:pt x="83344" y="95250"/>
                </a:cubicBezTo>
                <a:cubicBezTo>
                  <a:pt x="79065" y="95250"/>
                  <a:pt x="75047" y="94134"/>
                  <a:pt x="71549" y="92125"/>
                </a:cubicBezTo>
                <a:cubicBezTo>
                  <a:pt x="71177" y="96180"/>
                  <a:pt x="71512" y="100347"/>
                  <a:pt x="72628" y="104477"/>
                </a:cubicBezTo>
                <a:cubicBezTo>
                  <a:pt x="77725" y="123527"/>
                  <a:pt x="97334" y="134838"/>
                  <a:pt x="116384" y="129741"/>
                </a:cubicBezTo>
                <a:cubicBezTo>
                  <a:pt x="135434" y="124644"/>
                  <a:pt x="146745" y="105035"/>
                  <a:pt x="141647" y="85985"/>
                </a:cubicBezTo>
                <a:cubicBezTo>
                  <a:pt x="137108" y="68982"/>
                  <a:pt x="120997" y="58155"/>
                  <a:pt x="104031" y="59643"/>
                </a:cubicBezTo>
                <a:cubicBezTo>
                  <a:pt x="106003" y="63103"/>
                  <a:pt x="107156" y="67121"/>
                  <a:pt x="107156" y="71438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23" name="Text 21"/>
          <p:cNvSpPr/>
          <p:nvPr/>
        </p:nvSpPr>
        <p:spPr>
          <a:xfrm>
            <a:off x="3769995" y="3931923"/>
            <a:ext cx="466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View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417570" y="4312923"/>
            <a:ext cx="2247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Monitor user activity logs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4810" y="5132069"/>
            <a:ext cx="5589270" cy="1531620"/>
          </a:xfrm>
          <a:custGeom>
            <a:avLst/>
            <a:gdLst/>
            <a:ahLst/>
            <a:cxnLst/>
            <a:rect l="l" t="t" r="r" b="b"/>
            <a:pathLst>
              <a:path w="5589270" h="1531620">
                <a:moveTo>
                  <a:pt x="152396" y="0"/>
                </a:moveTo>
                <a:lnTo>
                  <a:pt x="5436874" y="0"/>
                </a:lnTo>
                <a:cubicBezTo>
                  <a:pt x="5521040" y="0"/>
                  <a:pt x="5589270" y="68230"/>
                  <a:pt x="5589270" y="152396"/>
                </a:cubicBezTo>
                <a:lnTo>
                  <a:pt x="5589270" y="1379224"/>
                </a:lnTo>
                <a:cubicBezTo>
                  <a:pt x="5589270" y="1463390"/>
                  <a:pt x="5521040" y="1531620"/>
                  <a:pt x="5436874" y="1531620"/>
                </a:cubicBezTo>
                <a:lnTo>
                  <a:pt x="152396" y="1531620"/>
                </a:lnTo>
                <a:cubicBezTo>
                  <a:pt x="68230" y="1531620"/>
                  <a:pt x="0" y="1463390"/>
                  <a:pt x="0" y="1379224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00B0FF">
                <a:alpha val="3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602932" y="536448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7625" y="35719"/>
                </a:moveTo>
                <a:cubicBezTo>
                  <a:pt x="47625" y="29133"/>
                  <a:pt x="52946" y="23812"/>
                  <a:pt x="59531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59531" y="47625"/>
                </a:lnTo>
                <a:cubicBezTo>
                  <a:pt x="52946" y="47625"/>
                  <a:pt x="47625" y="42304"/>
                  <a:pt x="47625" y="35719"/>
                </a:cubicBezTo>
                <a:close/>
                <a:moveTo>
                  <a:pt x="59531" y="65484"/>
                </a:moveTo>
                <a:lnTo>
                  <a:pt x="107156" y="65484"/>
                </a:lnTo>
                <a:cubicBezTo>
                  <a:pt x="113742" y="65484"/>
                  <a:pt x="119063" y="70805"/>
                  <a:pt x="119063" y="77391"/>
                </a:cubicBezTo>
                <a:cubicBezTo>
                  <a:pt x="119063" y="83976"/>
                  <a:pt x="113742" y="89297"/>
                  <a:pt x="107156" y="89297"/>
                </a:cubicBezTo>
                <a:lnTo>
                  <a:pt x="59531" y="89297"/>
                </a:lnTo>
                <a:cubicBezTo>
                  <a:pt x="52946" y="89297"/>
                  <a:pt x="47625" y="83976"/>
                  <a:pt x="47625" y="77391"/>
                </a:cubicBezTo>
                <a:cubicBezTo>
                  <a:pt x="47625" y="70805"/>
                  <a:pt x="52946" y="65484"/>
                  <a:pt x="59531" y="65484"/>
                </a:cubicBezTo>
                <a:close/>
                <a:moveTo>
                  <a:pt x="59531" y="107156"/>
                </a:move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59531" y="130969"/>
                </a:lnTo>
                <a:cubicBezTo>
                  <a:pt x="52946" y="130969"/>
                  <a:pt x="47625" y="125648"/>
                  <a:pt x="47625" y="119063"/>
                </a:cubicBezTo>
                <a:cubicBezTo>
                  <a:pt x="47625" y="112477"/>
                  <a:pt x="52946" y="107156"/>
                  <a:pt x="59531" y="107156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27" name="Text 25"/>
          <p:cNvSpPr/>
          <p:nvPr/>
        </p:nvSpPr>
        <p:spPr>
          <a:xfrm>
            <a:off x="931545" y="5326382"/>
            <a:ext cx="1123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Statistics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79120" y="5707382"/>
            <a:ext cx="1657350" cy="762000"/>
          </a:xfrm>
          <a:custGeom>
            <a:avLst/>
            <a:gdLst/>
            <a:ahLst/>
            <a:cxnLst/>
            <a:rect l="l" t="t" r="r" b="b"/>
            <a:pathLst>
              <a:path w="1657350" h="762000">
                <a:moveTo>
                  <a:pt x="76200" y="0"/>
                </a:moveTo>
                <a:lnTo>
                  <a:pt x="1581150" y="0"/>
                </a:lnTo>
                <a:cubicBezTo>
                  <a:pt x="1623206" y="0"/>
                  <a:pt x="1657350" y="34144"/>
                  <a:pt x="1657350" y="76200"/>
                </a:cubicBezTo>
                <a:lnTo>
                  <a:pt x="1657350" y="685800"/>
                </a:lnTo>
                <a:cubicBezTo>
                  <a:pt x="1657350" y="727856"/>
                  <a:pt x="1623206" y="762000"/>
                  <a:pt x="15811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29" name="Text 27"/>
          <p:cNvSpPr/>
          <p:nvPr/>
        </p:nvSpPr>
        <p:spPr>
          <a:xfrm>
            <a:off x="636270" y="5821682"/>
            <a:ext cx="1543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24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60083" y="6164461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Users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2351961" y="5707382"/>
            <a:ext cx="1657350" cy="762000"/>
          </a:xfrm>
          <a:custGeom>
            <a:avLst/>
            <a:gdLst/>
            <a:ahLst/>
            <a:cxnLst/>
            <a:rect l="l" t="t" r="r" b="b"/>
            <a:pathLst>
              <a:path w="1657350" h="762000">
                <a:moveTo>
                  <a:pt x="76200" y="0"/>
                </a:moveTo>
                <a:lnTo>
                  <a:pt x="1581150" y="0"/>
                </a:lnTo>
                <a:cubicBezTo>
                  <a:pt x="1623206" y="0"/>
                  <a:pt x="1657350" y="34144"/>
                  <a:pt x="1657350" y="76200"/>
                </a:cubicBezTo>
                <a:lnTo>
                  <a:pt x="1657350" y="685800"/>
                </a:lnTo>
                <a:cubicBezTo>
                  <a:pt x="1657350" y="727856"/>
                  <a:pt x="1623206" y="762000"/>
                  <a:pt x="15811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32" name="Text 30"/>
          <p:cNvSpPr/>
          <p:nvPr/>
        </p:nvSpPr>
        <p:spPr>
          <a:xfrm>
            <a:off x="2409111" y="5821682"/>
            <a:ext cx="1543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2432923" y="6164461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Admins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124920" y="5707382"/>
            <a:ext cx="1657350" cy="762000"/>
          </a:xfrm>
          <a:custGeom>
            <a:avLst/>
            <a:gdLst/>
            <a:ahLst/>
            <a:cxnLst/>
            <a:rect l="l" t="t" r="r" b="b"/>
            <a:pathLst>
              <a:path w="1657350" h="762000">
                <a:moveTo>
                  <a:pt x="76200" y="0"/>
                </a:moveTo>
                <a:lnTo>
                  <a:pt x="1581150" y="0"/>
                </a:lnTo>
                <a:cubicBezTo>
                  <a:pt x="1623206" y="0"/>
                  <a:pt x="1657350" y="34144"/>
                  <a:pt x="1657350" y="76200"/>
                </a:cubicBezTo>
                <a:lnTo>
                  <a:pt x="1657350" y="685800"/>
                </a:lnTo>
                <a:cubicBezTo>
                  <a:pt x="1657350" y="727856"/>
                  <a:pt x="1623206" y="762000"/>
                  <a:pt x="158115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35" name="Text 33"/>
          <p:cNvSpPr/>
          <p:nvPr/>
        </p:nvSpPr>
        <p:spPr>
          <a:xfrm>
            <a:off x="4182070" y="5821682"/>
            <a:ext cx="1543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3D7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19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205883" y="6164461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214110" y="1504951"/>
            <a:ext cx="5589270" cy="4189095"/>
          </a:xfrm>
          <a:custGeom>
            <a:avLst/>
            <a:gdLst/>
            <a:ahLst/>
            <a:cxnLst/>
            <a:rect l="l" t="t" r="r" b="b"/>
            <a:pathLst>
              <a:path w="5589270" h="4189095">
                <a:moveTo>
                  <a:pt x="152399" y="0"/>
                </a:moveTo>
                <a:lnTo>
                  <a:pt x="5436871" y="0"/>
                </a:lnTo>
                <a:cubicBezTo>
                  <a:pt x="5521039" y="0"/>
                  <a:pt x="5589270" y="68231"/>
                  <a:pt x="5589270" y="152399"/>
                </a:cubicBezTo>
                <a:lnTo>
                  <a:pt x="5589270" y="4036696"/>
                </a:lnTo>
                <a:cubicBezTo>
                  <a:pt x="5589270" y="4120864"/>
                  <a:pt x="5521039" y="4189095"/>
                  <a:pt x="5436871" y="4189095"/>
                </a:cubicBezTo>
                <a:lnTo>
                  <a:pt x="152399" y="4189095"/>
                </a:lnTo>
                <a:cubicBezTo>
                  <a:pt x="68231" y="4189095"/>
                  <a:pt x="0" y="4120864"/>
                  <a:pt x="0" y="4036696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gradFill rotWithShape="1" flip="none">
            <a:gsLst>
              <a:gs pos="0">
                <a:srgbClr val="00B0FF">
                  <a:alpha val="20000"/>
                </a:srgbClr>
              </a:gs>
              <a:gs pos="100000">
                <a:srgbClr val="FF3D71">
                  <a:alpha val="10000"/>
                </a:srgbClr>
              </a:gs>
            </a:gsLst>
            <a:lin ang="2700000" scaled="1"/>
          </a:gradFill>
          <a:ln w="10160">
            <a:solidFill>
              <a:srgbClr val="00B0FF">
                <a:alpha val="40000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446520" y="1737359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39" name="Shape 37"/>
          <p:cNvSpPr/>
          <p:nvPr/>
        </p:nvSpPr>
        <p:spPr>
          <a:xfrm>
            <a:off x="6584632" y="1889759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42863" y="28575"/>
                </a:moveTo>
                <a:cubicBezTo>
                  <a:pt x="27102" y="28575"/>
                  <a:pt x="14288" y="41389"/>
                  <a:pt x="14288" y="57150"/>
                </a:cubicBezTo>
                <a:lnTo>
                  <a:pt x="14288" y="171450"/>
                </a:lnTo>
                <a:cubicBezTo>
                  <a:pt x="14288" y="187211"/>
                  <a:pt x="27102" y="200025"/>
                  <a:pt x="42863" y="200025"/>
                </a:cubicBezTo>
                <a:lnTo>
                  <a:pt x="157163" y="200025"/>
                </a:lnTo>
                <a:cubicBezTo>
                  <a:pt x="172923" y="200025"/>
                  <a:pt x="185738" y="187211"/>
                  <a:pt x="185738" y="171450"/>
                </a:cubicBezTo>
                <a:lnTo>
                  <a:pt x="185738" y="57150"/>
                </a:lnTo>
                <a:cubicBezTo>
                  <a:pt x="185738" y="41389"/>
                  <a:pt x="172923" y="28575"/>
                  <a:pt x="157163" y="28575"/>
                </a:cubicBezTo>
                <a:lnTo>
                  <a:pt x="42863" y="28575"/>
                </a:lnTo>
                <a:close/>
                <a:moveTo>
                  <a:pt x="207169" y="150019"/>
                </a:moveTo>
                <a:lnTo>
                  <a:pt x="239985" y="176272"/>
                </a:lnTo>
                <a:cubicBezTo>
                  <a:pt x="241861" y="177790"/>
                  <a:pt x="244182" y="178594"/>
                  <a:pt x="246593" y="178594"/>
                </a:cubicBezTo>
                <a:cubicBezTo>
                  <a:pt x="252442" y="178594"/>
                  <a:pt x="257175" y="173861"/>
                  <a:pt x="257175" y="168012"/>
                </a:cubicBezTo>
                <a:lnTo>
                  <a:pt x="257175" y="60588"/>
                </a:lnTo>
                <a:cubicBezTo>
                  <a:pt x="257175" y="54739"/>
                  <a:pt x="252442" y="50006"/>
                  <a:pt x="246593" y="50006"/>
                </a:cubicBezTo>
                <a:cubicBezTo>
                  <a:pt x="244182" y="50006"/>
                  <a:pt x="241861" y="50810"/>
                  <a:pt x="239985" y="52328"/>
                </a:cubicBezTo>
                <a:lnTo>
                  <a:pt x="207169" y="78581"/>
                </a:lnTo>
                <a:lnTo>
                  <a:pt x="207169" y="15001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0" name="Text 38"/>
          <p:cNvSpPr/>
          <p:nvPr/>
        </p:nvSpPr>
        <p:spPr>
          <a:xfrm>
            <a:off x="7132320" y="1851659"/>
            <a:ext cx="2333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Camera Configuration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465570" y="2461259"/>
            <a:ext cx="5105400" cy="876300"/>
          </a:xfrm>
          <a:custGeom>
            <a:avLst/>
            <a:gdLst/>
            <a:ahLst/>
            <a:cxnLst/>
            <a:rect l="l" t="t" r="r" b="b"/>
            <a:pathLst>
              <a:path w="5105400" h="876300">
                <a:moveTo>
                  <a:pt x="38100" y="0"/>
                </a:moveTo>
                <a:lnTo>
                  <a:pt x="4991104" y="0"/>
                </a:lnTo>
                <a:cubicBezTo>
                  <a:pt x="5054228" y="0"/>
                  <a:pt x="5105400" y="51172"/>
                  <a:pt x="5105400" y="114296"/>
                </a:cubicBezTo>
                <a:lnTo>
                  <a:pt x="5105400" y="762004"/>
                </a:lnTo>
                <a:cubicBezTo>
                  <a:pt x="5105400" y="825128"/>
                  <a:pt x="5054228" y="876300"/>
                  <a:pt x="4991104" y="876300"/>
                </a:cubicBez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42" name="Shape 40"/>
          <p:cNvSpPr/>
          <p:nvPr/>
        </p:nvSpPr>
        <p:spPr>
          <a:xfrm>
            <a:off x="6465570" y="2461259"/>
            <a:ext cx="38100" cy="876300"/>
          </a:xfrm>
          <a:custGeom>
            <a:avLst/>
            <a:gdLst/>
            <a:ahLst/>
            <a:cxnLst/>
            <a:rect l="l" t="t" r="r" b="b"/>
            <a:pathLst>
              <a:path w="38100" h="876300">
                <a:moveTo>
                  <a:pt x="38100" y="0"/>
                </a:moveTo>
                <a:lnTo>
                  <a:pt x="38100" y="0"/>
                </a:lnTo>
                <a:lnTo>
                  <a:pt x="38100" y="876300"/>
                </a:ln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43" name="Shape 41"/>
          <p:cNvSpPr/>
          <p:nvPr/>
        </p:nvSpPr>
        <p:spPr>
          <a:xfrm>
            <a:off x="6660832" y="266128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77688" y="115193"/>
                </a:moveTo>
                <a:lnTo>
                  <a:pt x="77688" y="93762"/>
                </a:lnTo>
                <a:lnTo>
                  <a:pt x="56257" y="93762"/>
                </a:lnTo>
                <a:cubicBezTo>
                  <a:pt x="51803" y="93762"/>
                  <a:pt x="48220" y="90179"/>
                  <a:pt x="48220" y="85725"/>
                </a:cubicBezTo>
                <a:cubicBezTo>
                  <a:pt x="48220" y="81271"/>
                  <a:pt x="51803" y="77688"/>
                  <a:pt x="56257" y="77688"/>
                </a:cubicBezTo>
                <a:lnTo>
                  <a:pt x="77688" y="77688"/>
                </a:lnTo>
                <a:lnTo>
                  <a:pt x="77688" y="56257"/>
                </a:lnTo>
                <a:cubicBezTo>
                  <a:pt x="77688" y="51803"/>
                  <a:pt x="81271" y="48220"/>
                  <a:pt x="85725" y="48220"/>
                </a:cubicBezTo>
                <a:cubicBezTo>
                  <a:pt x="90179" y="48220"/>
                  <a:pt x="93762" y="51803"/>
                  <a:pt x="93762" y="56257"/>
                </a:cubicBezTo>
                <a:lnTo>
                  <a:pt x="93762" y="77688"/>
                </a:lnTo>
                <a:lnTo>
                  <a:pt x="115193" y="77688"/>
                </a:lnTo>
                <a:cubicBezTo>
                  <a:pt x="119647" y="77688"/>
                  <a:pt x="123230" y="81271"/>
                  <a:pt x="123230" y="85725"/>
                </a:cubicBezTo>
                <a:cubicBezTo>
                  <a:pt x="123230" y="90179"/>
                  <a:pt x="119647" y="93762"/>
                  <a:pt x="115193" y="93762"/>
                </a:cubicBezTo>
                <a:lnTo>
                  <a:pt x="93762" y="93762"/>
                </a:lnTo>
                <a:lnTo>
                  <a:pt x="93762" y="115193"/>
                </a:lnTo>
                <a:cubicBezTo>
                  <a:pt x="93762" y="119647"/>
                  <a:pt x="90179" y="123230"/>
                  <a:pt x="85725" y="123230"/>
                </a:cubicBezTo>
                <a:cubicBezTo>
                  <a:pt x="81271" y="123230"/>
                  <a:pt x="77688" y="119647"/>
                  <a:pt x="77688" y="115193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44" name="Text 42"/>
          <p:cNvSpPr/>
          <p:nvPr/>
        </p:nvSpPr>
        <p:spPr>
          <a:xfrm>
            <a:off x="6965632" y="2613659"/>
            <a:ext cx="100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Add Camera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637020" y="2956559"/>
            <a:ext cx="485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Configure RTSP/USB streams with custom names and locations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465570" y="3489959"/>
            <a:ext cx="5105400" cy="876300"/>
          </a:xfrm>
          <a:custGeom>
            <a:avLst/>
            <a:gdLst/>
            <a:ahLst/>
            <a:cxnLst/>
            <a:rect l="l" t="t" r="r" b="b"/>
            <a:pathLst>
              <a:path w="5105400" h="876300">
                <a:moveTo>
                  <a:pt x="38100" y="0"/>
                </a:moveTo>
                <a:lnTo>
                  <a:pt x="4991104" y="0"/>
                </a:lnTo>
                <a:cubicBezTo>
                  <a:pt x="5054228" y="0"/>
                  <a:pt x="5105400" y="51172"/>
                  <a:pt x="5105400" y="114296"/>
                </a:cubicBezTo>
                <a:lnTo>
                  <a:pt x="5105400" y="762004"/>
                </a:lnTo>
                <a:cubicBezTo>
                  <a:pt x="5105400" y="825128"/>
                  <a:pt x="5054228" y="876300"/>
                  <a:pt x="4991104" y="876300"/>
                </a:cubicBez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47" name="Shape 45"/>
          <p:cNvSpPr/>
          <p:nvPr/>
        </p:nvSpPr>
        <p:spPr>
          <a:xfrm>
            <a:off x="6465570" y="3489959"/>
            <a:ext cx="38100" cy="876300"/>
          </a:xfrm>
          <a:custGeom>
            <a:avLst/>
            <a:gdLst/>
            <a:ahLst/>
            <a:cxnLst/>
            <a:rect l="l" t="t" r="r" b="b"/>
            <a:pathLst>
              <a:path w="38100" h="876300">
                <a:moveTo>
                  <a:pt x="38100" y="0"/>
                </a:moveTo>
                <a:lnTo>
                  <a:pt x="38100" y="0"/>
                </a:lnTo>
                <a:lnTo>
                  <a:pt x="38100" y="876300"/>
                </a:ln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48" name="Shape 46"/>
          <p:cNvSpPr/>
          <p:nvPr/>
        </p:nvSpPr>
        <p:spPr>
          <a:xfrm>
            <a:off x="6660832" y="368998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21431"/>
                </a:moveTo>
                <a:cubicBezTo>
                  <a:pt x="4789" y="21431"/>
                  <a:pt x="0" y="26220"/>
                  <a:pt x="0" y="32147"/>
                </a:cubicBezTo>
                <a:cubicBezTo>
                  <a:pt x="0" y="38074"/>
                  <a:pt x="4789" y="42863"/>
                  <a:pt x="10716" y="42863"/>
                </a:cubicBezTo>
                <a:lnTo>
                  <a:pt x="39748" y="42863"/>
                </a:lnTo>
                <a:cubicBezTo>
                  <a:pt x="43867" y="52339"/>
                  <a:pt x="53310" y="58936"/>
                  <a:pt x="64294" y="58936"/>
                </a:cubicBezTo>
                <a:cubicBezTo>
                  <a:pt x="75277" y="58936"/>
                  <a:pt x="84720" y="52339"/>
                  <a:pt x="88839" y="42863"/>
                </a:cubicBezTo>
                <a:lnTo>
                  <a:pt x="160734" y="42863"/>
                </a:lnTo>
                <a:cubicBezTo>
                  <a:pt x="166661" y="42863"/>
                  <a:pt x="171450" y="38074"/>
                  <a:pt x="171450" y="32147"/>
                </a:cubicBezTo>
                <a:cubicBezTo>
                  <a:pt x="171450" y="26220"/>
                  <a:pt x="166661" y="21431"/>
                  <a:pt x="160734" y="21431"/>
                </a:cubicBezTo>
                <a:lnTo>
                  <a:pt x="88839" y="21431"/>
                </a:lnTo>
                <a:cubicBezTo>
                  <a:pt x="84720" y="11955"/>
                  <a:pt x="75277" y="5358"/>
                  <a:pt x="64294" y="5358"/>
                </a:cubicBezTo>
                <a:cubicBezTo>
                  <a:pt x="53310" y="5358"/>
                  <a:pt x="43867" y="11955"/>
                  <a:pt x="39748" y="21431"/>
                </a:cubicBezTo>
                <a:lnTo>
                  <a:pt x="10716" y="21431"/>
                </a:lnTo>
                <a:close/>
                <a:moveTo>
                  <a:pt x="10716" y="75009"/>
                </a:moveTo>
                <a:cubicBezTo>
                  <a:pt x="4789" y="75009"/>
                  <a:pt x="0" y="79798"/>
                  <a:pt x="0" y="85725"/>
                </a:cubicBezTo>
                <a:cubicBezTo>
                  <a:pt x="0" y="91652"/>
                  <a:pt x="4789" y="96441"/>
                  <a:pt x="10716" y="96441"/>
                </a:cubicBezTo>
                <a:lnTo>
                  <a:pt x="93326" y="96441"/>
                </a:lnTo>
                <a:cubicBezTo>
                  <a:pt x="97445" y="105917"/>
                  <a:pt x="106888" y="112514"/>
                  <a:pt x="117872" y="112514"/>
                </a:cubicBezTo>
                <a:cubicBezTo>
                  <a:pt x="128855" y="112514"/>
                  <a:pt x="138299" y="105917"/>
                  <a:pt x="142417" y="96441"/>
                </a:cubicBezTo>
                <a:lnTo>
                  <a:pt x="160734" y="96441"/>
                </a:lnTo>
                <a:cubicBezTo>
                  <a:pt x="166661" y="96441"/>
                  <a:pt x="171450" y="91652"/>
                  <a:pt x="171450" y="85725"/>
                </a:cubicBezTo>
                <a:cubicBezTo>
                  <a:pt x="171450" y="79798"/>
                  <a:pt x="166661" y="75009"/>
                  <a:pt x="160734" y="75009"/>
                </a:cubicBezTo>
                <a:lnTo>
                  <a:pt x="142417" y="75009"/>
                </a:lnTo>
                <a:cubicBezTo>
                  <a:pt x="138299" y="65533"/>
                  <a:pt x="128855" y="58936"/>
                  <a:pt x="117872" y="58936"/>
                </a:cubicBezTo>
                <a:cubicBezTo>
                  <a:pt x="106888" y="58936"/>
                  <a:pt x="97445" y="65533"/>
                  <a:pt x="93326" y="75009"/>
                </a:cubicBezTo>
                <a:lnTo>
                  <a:pt x="10716" y="75009"/>
                </a:lnTo>
                <a:close/>
                <a:moveTo>
                  <a:pt x="10716" y="128588"/>
                </a:moveTo>
                <a:cubicBezTo>
                  <a:pt x="4789" y="128588"/>
                  <a:pt x="0" y="133376"/>
                  <a:pt x="0" y="139303"/>
                </a:cubicBezTo>
                <a:cubicBezTo>
                  <a:pt x="0" y="145230"/>
                  <a:pt x="4789" y="150019"/>
                  <a:pt x="10716" y="150019"/>
                </a:cubicBezTo>
                <a:lnTo>
                  <a:pt x="29033" y="150019"/>
                </a:lnTo>
                <a:cubicBezTo>
                  <a:pt x="33151" y="159495"/>
                  <a:pt x="42595" y="166092"/>
                  <a:pt x="53578" y="166092"/>
                </a:cubicBezTo>
                <a:cubicBezTo>
                  <a:pt x="64562" y="166092"/>
                  <a:pt x="74005" y="159495"/>
                  <a:pt x="78124" y="150019"/>
                </a:cubicBezTo>
                <a:lnTo>
                  <a:pt x="160734" y="150019"/>
                </a:lnTo>
                <a:cubicBezTo>
                  <a:pt x="166661" y="150019"/>
                  <a:pt x="171450" y="145230"/>
                  <a:pt x="171450" y="139303"/>
                </a:cubicBezTo>
                <a:cubicBezTo>
                  <a:pt x="171450" y="133376"/>
                  <a:pt x="166661" y="128588"/>
                  <a:pt x="160734" y="128588"/>
                </a:cubicBezTo>
                <a:lnTo>
                  <a:pt x="78124" y="128588"/>
                </a:lnTo>
                <a:cubicBezTo>
                  <a:pt x="74005" y="119111"/>
                  <a:pt x="64562" y="112514"/>
                  <a:pt x="53578" y="112514"/>
                </a:cubicBezTo>
                <a:cubicBezTo>
                  <a:pt x="42595" y="112514"/>
                  <a:pt x="33151" y="119111"/>
                  <a:pt x="29033" y="128588"/>
                </a:cubicBezTo>
                <a:lnTo>
                  <a:pt x="10716" y="128588"/>
                </a:ln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49" name="Text 47"/>
          <p:cNvSpPr/>
          <p:nvPr/>
        </p:nvSpPr>
        <p:spPr>
          <a:xfrm>
            <a:off x="6965632" y="3642359"/>
            <a:ext cx="99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Edit Settings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637020" y="3985259"/>
            <a:ext cx="485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Update stream URLs, resolution, and frame rate parameters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465570" y="4518659"/>
            <a:ext cx="5105400" cy="876300"/>
          </a:xfrm>
          <a:custGeom>
            <a:avLst/>
            <a:gdLst/>
            <a:ahLst/>
            <a:cxnLst/>
            <a:rect l="l" t="t" r="r" b="b"/>
            <a:pathLst>
              <a:path w="5105400" h="876300">
                <a:moveTo>
                  <a:pt x="38100" y="0"/>
                </a:moveTo>
                <a:lnTo>
                  <a:pt x="4991104" y="0"/>
                </a:lnTo>
                <a:cubicBezTo>
                  <a:pt x="5054228" y="0"/>
                  <a:pt x="5105400" y="51172"/>
                  <a:pt x="5105400" y="114296"/>
                </a:cubicBezTo>
                <a:lnTo>
                  <a:pt x="5105400" y="762004"/>
                </a:lnTo>
                <a:cubicBezTo>
                  <a:pt x="5105400" y="825128"/>
                  <a:pt x="5054228" y="876300"/>
                  <a:pt x="4991104" y="876300"/>
                </a:cubicBez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52" name="Shape 50"/>
          <p:cNvSpPr/>
          <p:nvPr/>
        </p:nvSpPr>
        <p:spPr>
          <a:xfrm>
            <a:off x="6465570" y="4518659"/>
            <a:ext cx="38100" cy="876300"/>
          </a:xfrm>
          <a:custGeom>
            <a:avLst/>
            <a:gdLst/>
            <a:ahLst/>
            <a:cxnLst/>
            <a:rect l="l" t="t" r="r" b="b"/>
            <a:pathLst>
              <a:path w="38100" h="876300">
                <a:moveTo>
                  <a:pt x="38100" y="0"/>
                </a:moveTo>
                <a:lnTo>
                  <a:pt x="38100" y="0"/>
                </a:lnTo>
                <a:lnTo>
                  <a:pt x="38100" y="876300"/>
                </a:ln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53" name="Shape 51"/>
          <p:cNvSpPr/>
          <p:nvPr/>
        </p:nvSpPr>
        <p:spPr>
          <a:xfrm>
            <a:off x="6660832" y="471868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3413" y="18752"/>
                </a:moveTo>
                <a:cubicBezTo>
                  <a:pt x="163413" y="14299"/>
                  <a:pt x="159830" y="10716"/>
                  <a:pt x="155377" y="10716"/>
                </a:cubicBezTo>
                <a:cubicBezTo>
                  <a:pt x="150923" y="10716"/>
                  <a:pt x="147340" y="14299"/>
                  <a:pt x="147340" y="18752"/>
                </a:cubicBezTo>
                <a:lnTo>
                  <a:pt x="147340" y="152698"/>
                </a:lnTo>
                <a:cubicBezTo>
                  <a:pt x="147340" y="157151"/>
                  <a:pt x="150923" y="160734"/>
                  <a:pt x="155377" y="160734"/>
                </a:cubicBezTo>
                <a:cubicBezTo>
                  <a:pt x="159830" y="160734"/>
                  <a:pt x="163413" y="157151"/>
                  <a:pt x="163413" y="152698"/>
                </a:cubicBezTo>
                <a:lnTo>
                  <a:pt x="163413" y="18752"/>
                </a:lnTo>
                <a:close/>
                <a:moveTo>
                  <a:pt x="120551" y="42863"/>
                </a:moveTo>
                <a:cubicBezTo>
                  <a:pt x="116097" y="42863"/>
                  <a:pt x="112514" y="46446"/>
                  <a:pt x="112514" y="50899"/>
                </a:cubicBezTo>
                <a:lnTo>
                  <a:pt x="112514" y="152698"/>
                </a:lnTo>
                <a:cubicBezTo>
                  <a:pt x="112514" y="157151"/>
                  <a:pt x="116097" y="160734"/>
                  <a:pt x="120551" y="160734"/>
                </a:cubicBezTo>
                <a:cubicBezTo>
                  <a:pt x="125004" y="160734"/>
                  <a:pt x="128588" y="157151"/>
                  <a:pt x="128588" y="152698"/>
                </a:cubicBezTo>
                <a:lnTo>
                  <a:pt x="128588" y="50899"/>
                </a:lnTo>
                <a:cubicBezTo>
                  <a:pt x="128588" y="46446"/>
                  <a:pt x="125004" y="42863"/>
                  <a:pt x="120551" y="42863"/>
                </a:cubicBezTo>
                <a:close/>
                <a:moveTo>
                  <a:pt x="93762" y="83046"/>
                </a:moveTo>
                <a:cubicBezTo>
                  <a:pt x="93762" y="78592"/>
                  <a:pt x="90179" y="75009"/>
                  <a:pt x="85725" y="75009"/>
                </a:cubicBezTo>
                <a:cubicBezTo>
                  <a:pt x="81271" y="75009"/>
                  <a:pt x="77688" y="78592"/>
                  <a:pt x="77688" y="83046"/>
                </a:cubicBezTo>
                <a:lnTo>
                  <a:pt x="77688" y="152698"/>
                </a:lnTo>
                <a:cubicBezTo>
                  <a:pt x="77688" y="157151"/>
                  <a:pt x="81271" y="160734"/>
                  <a:pt x="85725" y="160734"/>
                </a:cubicBezTo>
                <a:cubicBezTo>
                  <a:pt x="90179" y="160734"/>
                  <a:pt x="93762" y="157151"/>
                  <a:pt x="93762" y="152698"/>
                </a:cubicBezTo>
                <a:lnTo>
                  <a:pt x="93762" y="83046"/>
                </a:lnTo>
                <a:close/>
                <a:moveTo>
                  <a:pt x="50899" y="107156"/>
                </a:moveTo>
                <a:cubicBezTo>
                  <a:pt x="46446" y="107156"/>
                  <a:pt x="42863" y="110739"/>
                  <a:pt x="42863" y="115193"/>
                </a:cubicBezTo>
                <a:lnTo>
                  <a:pt x="42863" y="152698"/>
                </a:lnTo>
                <a:cubicBezTo>
                  <a:pt x="42863" y="157151"/>
                  <a:pt x="46446" y="160734"/>
                  <a:pt x="50899" y="160734"/>
                </a:cubicBezTo>
                <a:cubicBezTo>
                  <a:pt x="55353" y="160734"/>
                  <a:pt x="58936" y="157151"/>
                  <a:pt x="58936" y="152698"/>
                </a:cubicBezTo>
                <a:lnTo>
                  <a:pt x="58936" y="115193"/>
                </a:lnTo>
                <a:cubicBezTo>
                  <a:pt x="58936" y="110739"/>
                  <a:pt x="55353" y="107156"/>
                  <a:pt x="50899" y="107156"/>
                </a:cubicBezTo>
                <a:close/>
                <a:moveTo>
                  <a:pt x="16073" y="128588"/>
                </a:moveTo>
                <a:cubicBezTo>
                  <a:pt x="11620" y="128588"/>
                  <a:pt x="8037" y="132171"/>
                  <a:pt x="8037" y="136624"/>
                </a:cubicBezTo>
                <a:lnTo>
                  <a:pt x="8037" y="152698"/>
                </a:lnTo>
                <a:cubicBezTo>
                  <a:pt x="8037" y="157151"/>
                  <a:pt x="11620" y="160734"/>
                  <a:pt x="16073" y="160734"/>
                </a:cubicBezTo>
                <a:cubicBezTo>
                  <a:pt x="20527" y="160734"/>
                  <a:pt x="24110" y="157151"/>
                  <a:pt x="24110" y="152698"/>
                </a:cubicBezTo>
                <a:lnTo>
                  <a:pt x="24110" y="136624"/>
                </a:lnTo>
                <a:cubicBezTo>
                  <a:pt x="24110" y="132171"/>
                  <a:pt x="20527" y="128588"/>
                  <a:pt x="16073" y="128588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54" name="Text 52"/>
          <p:cNvSpPr/>
          <p:nvPr/>
        </p:nvSpPr>
        <p:spPr>
          <a:xfrm>
            <a:off x="6965632" y="4671059"/>
            <a:ext cx="1171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Status Monitor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637020" y="5013959"/>
            <a:ext cx="485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view of online/offline status for all cameras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214110" y="5893953"/>
            <a:ext cx="5589270" cy="769620"/>
          </a:xfrm>
          <a:custGeom>
            <a:avLst/>
            <a:gdLst/>
            <a:ahLst/>
            <a:cxnLst/>
            <a:rect l="l" t="t" r="r" b="b"/>
            <a:pathLst>
              <a:path w="5589270" h="769620">
                <a:moveTo>
                  <a:pt x="114296" y="0"/>
                </a:moveTo>
                <a:lnTo>
                  <a:pt x="5474974" y="0"/>
                </a:lnTo>
                <a:cubicBezTo>
                  <a:pt x="5538098" y="0"/>
                  <a:pt x="5589270" y="51172"/>
                  <a:pt x="5589270" y="114296"/>
                </a:cubicBezTo>
                <a:lnTo>
                  <a:pt x="5589270" y="655324"/>
                </a:lnTo>
                <a:cubicBezTo>
                  <a:pt x="5589270" y="718448"/>
                  <a:pt x="5538098" y="769620"/>
                  <a:pt x="5474974" y="769620"/>
                </a:cubicBezTo>
                <a:lnTo>
                  <a:pt x="114296" y="769620"/>
                </a:lnTo>
                <a:cubicBezTo>
                  <a:pt x="51172" y="769620"/>
                  <a:pt x="0" y="718448"/>
                  <a:pt x="0" y="6553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gradFill rotWithShape="1" flip="none">
            <a:gsLst>
              <a:gs pos="0">
                <a:srgbClr val="3D5AFE">
                  <a:alpha val="10000"/>
                </a:srgbClr>
              </a:gs>
              <a:gs pos="100000">
                <a:srgbClr val="00B0FF">
                  <a:alpha val="10000"/>
                </a:srgbClr>
              </a:gs>
            </a:gsLst>
            <a:lin ang="0" scaled="1"/>
          </a:gra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6365557" y="618351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83344" y="59531"/>
                </a:moveTo>
                <a:cubicBezTo>
                  <a:pt x="83344" y="52960"/>
                  <a:pt x="88679" y="47625"/>
                  <a:pt x="95250" y="47625"/>
                </a:cubicBezTo>
                <a:cubicBezTo>
                  <a:pt x="101821" y="47625"/>
                  <a:pt x="107156" y="52960"/>
                  <a:pt x="107156" y="59531"/>
                </a:cubicBezTo>
                <a:cubicBezTo>
                  <a:pt x="107156" y="66102"/>
                  <a:pt x="101821" y="71438"/>
                  <a:pt x="95250" y="71438"/>
                </a:cubicBezTo>
                <a:cubicBezTo>
                  <a:pt x="88679" y="71438"/>
                  <a:pt x="83344" y="66102"/>
                  <a:pt x="83344" y="59531"/>
                </a:cubicBezTo>
                <a:close/>
                <a:moveTo>
                  <a:pt x="80367" y="83344"/>
                </a:moveTo>
                <a:lnTo>
                  <a:pt x="98227" y="83344"/>
                </a:lnTo>
                <a:cubicBezTo>
                  <a:pt x="103175" y="83344"/>
                  <a:pt x="107156" y="87325"/>
                  <a:pt x="107156" y="92273"/>
                </a:cubicBezTo>
                <a:lnTo>
                  <a:pt x="107156" y="125016"/>
                </a:ln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0367" y="142875"/>
                </a:lnTo>
                <a:cubicBezTo>
                  <a:pt x="75419" y="142875"/>
                  <a:pt x="71438" y="138894"/>
                  <a:pt x="71438" y="133945"/>
                </a:cubicBezTo>
                <a:cubicBezTo>
                  <a:pt x="71438" y="128997"/>
                  <a:pt x="75419" y="125016"/>
                  <a:pt x="80367" y="125016"/>
                </a:cubicBezTo>
                <a:lnTo>
                  <a:pt x="89297" y="125016"/>
                </a:lnTo>
                <a:lnTo>
                  <a:pt x="89297" y="101203"/>
                </a:lnTo>
                <a:lnTo>
                  <a:pt x="80367" y="101203"/>
                </a:lnTo>
                <a:cubicBezTo>
                  <a:pt x="75419" y="101203"/>
                  <a:pt x="71438" y="97222"/>
                  <a:pt x="71438" y="92273"/>
                </a:cubicBezTo>
                <a:cubicBezTo>
                  <a:pt x="71438" y="87325"/>
                  <a:pt x="75419" y="83344"/>
                  <a:pt x="80367" y="83344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58" name="Text 56"/>
          <p:cNvSpPr/>
          <p:nvPr/>
        </p:nvSpPr>
        <p:spPr>
          <a:xfrm>
            <a:off x="6666905" y="6050161"/>
            <a:ext cx="5057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Intuitive Interface: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Clean Bootstrap-based UI with responsive design for desktop and mobile access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010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7854" y="367854"/>
            <a:ext cx="1445922" cy="335075"/>
          </a:xfrm>
          <a:custGeom>
            <a:avLst/>
            <a:gdLst/>
            <a:ahLst/>
            <a:cxnLst/>
            <a:rect l="l" t="t" r="r" b="b"/>
            <a:pathLst>
              <a:path w="1445922" h="335075">
                <a:moveTo>
                  <a:pt x="167538" y="0"/>
                </a:moveTo>
                <a:lnTo>
                  <a:pt x="1278384" y="0"/>
                </a:lnTo>
                <a:cubicBezTo>
                  <a:pt x="1370851" y="0"/>
                  <a:pt x="1445922" y="75071"/>
                  <a:pt x="1445922" y="167538"/>
                </a:cubicBezTo>
                <a:lnTo>
                  <a:pt x="1445922" y="167538"/>
                </a:lnTo>
                <a:cubicBezTo>
                  <a:pt x="1445922" y="260004"/>
                  <a:pt x="1370851" y="335075"/>
                  <a:pt x="1278384" y="335075"/>
                </a:cubicBezTo>
                <a:lnTo>
                  <a:pt x="167538" y="335075"/>
                </a:lnTo>
                <a:cubicBezTo>
                  <a:pt x="75009" y="335075"/>
                  <a:pt x="0" y="260066"/>
                  <a:pt x="0" y="167538"/>
                </a:cubicBezTo>
                <a:lnTo>
                  <a:pt x="0" y="167538"/>
                </a:lnTo>
                <a:cubicBezTo>
                  <a:pt x="0" y="75009"/>
                  <a:pt x="75009" y="0"/>
                  <a:pt x="167538" y="0"/>
                </a:cubicBezTo>
                <a:close/>
              </a:path>
            </a:pathLst>
          </a:custGeom>
          <a:solidFill>
            <a:srgbClr val="00B0FF">
              <a:alpha val="20000"/>
            </a:srgbClr>
          </a:solidFill>
          <a:ln w="10160">
            <a:solidFill>
              <a:srgbClr val="00B0FF">
                <a:alpha val="50196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17181" y="469834"/>
            <a:ext cx="1208160" cy="1456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b="1" spc="50" kern="0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07 / Core Engine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4212" y="815836"/>
            <a:ext cx="11682103" cy="437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41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Camera Engine (OpenCV)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7854" y="1438639"/>
            <a:ext cx="6799840" cy="2520348"/>
          </a:xfrm>
          <a:custGeom>
            <a:avLst/>
            <a:gdLst/>
            <a:ahLst/>
            <a:cxnLst/>
            <a:rect l="l" t="t" r="r" b="b"/>
            <a:pathLst>
              <a:path w="6799840" h="2520348">
                <a:moveTo>
                  <a:pt x="145676" y="0"/>
                </a:moveTo>
                <a:lnTo>
                  <a:pt x="6654164" y="0"/>
                </a:lnTo>
                <a:cubicBezTo>
                  <a:pt x="6734618" y="0"/>
                  <a:pt x="6799840" y="65221"/>
                  <a:pt x="6799840" y="145676"/>
                </a:cubicBezTo>
                <a:lnTo>
                  <a:pt x="6799840" y="2374672"/>
                </a:lnTo>
                <a:cubicBezTo>
                  <a:pt x="6799840" y="2455126"/>
                  <a:pt x="6734618" y="2520348"/>
                  <a:pt x="6654164" y="2520348"/>
                </a:cubicBezTo>
                <a:lnTo>
                  <a:pt x="145676" y="2520348"/>
                </a:lnTo>
                <a:cubicBezTo>
                  <a:pt x="65221" y="2520348"/>
                  <a:pt x="0" y="2455126"/>
                  <a:pt x="0" y="2374672"/>
                </a:cubicBezTo>
                <a:lnTo>
                  <a:pt x="0" y="145676"/>
                </a:lnTo>
                <a:cubicBezTo>
                  <a:pt x="0" y="65221"/>
                  <a:pt x="65221" y="0"/>
                  <a:pt x="145676" y="0"/>
                </a:cubicBezTo>
                <a:close/>
              </a:path>
            </a:pathLst>
          </a:custGeom>
          <a:gradFill rotWithShape="1" flip="none">
            <a:gsLst>
              <a:gs pos="0">
                <a:srgbClr val="00B0FF">
                  <a:alpha val="20000"/>
                </a:srgbClr>
              </a:gs>
              <a:gs pos="100000">
                <a:srgbClr val="00B0FF">
                  <a:alpha val="5000"/>
                </a:srgbClr>
              </a:gs>
            </a:gsLst>
            <a:lin ang="2700000" scaled="1"/>
          </a:gradFill>
          <a:ln w="10160">
            <a:solidFill>
              <a:srgbClr val="00B0FF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53602" y="1624385"/>
            <a:ext cx="509897" cy="509897"/>
          </a:xfrm>
          <a:custGeom>
            <a:avLst/>
            <a:gdLst/>
            <a:ahLst/>
            <a:cxnLst/>
            <a:rect l="l" t="t" r="r" b="b"/>
            <a:pathLst>
              <a:path w="509897" h="509897">
                <a:moveTo>
                  <a:pt x="109266" y="0"/>
                </a:moveTo>
                <a:lnTo>
                  <a:pt x="400631" y="0"/>
                </a:lnTo>
                <a:cubicBezTo>
                  <a:pt x="460977" y="0"/>
                  <a:pt x="509897" y="48920"/>
                  <a:pt x="509897" y="109266"/>
                </a:cubicBezTo>
                <a:lnTo>
                  <a:pt x="509897" y="400631"/>
                </a:lnTo>
                <a:cubicBezTo>
                  <a:pt x="509897" y="460977"/>
                  <a:pt x="460977" y="509897"/>
                  <a:pt x="400631" y="509897"/>
                </a:cubicBezTo>
                <a:lnTo>
                  <a:pt x="109266" y="509897"/>
                </a:lnTo>
                <a:cubicBezTo>
                  <a:pt x="48920" y="509897"/>
                  <a:pt x="0" y="460977"/>
                  <a:pt x="0" y="400631"/>
                </a:cubicBezTo>
                <a:lnTo>
                  <a:pt x="0" y="109266"/>
                </a:lnTo>
                <a:cubicBezTo>
                  <a:pt x="0" y="48920"/>
                  <a:pt x="48920" y="0"/>
                  <a:pt x="109266" y="0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7" name="Shape 5"/>
          <p:cNvSpPr/>
          <p:nvPr/>
        </p:nvSpPr>
        <p:spPr>
          <a:xfrm>
            <a:off x="685629" y="1770070"/>
            <a:ext cx="245843" cy="218527"/>
          </a:xfrm>
          <a:custGeom>
            <a:avLst/>
            <a:gdLst/>
            <a:ahLst/>
            <a:cxnLst/>
            <a:rect l="l" t="t" r="r" b="b"/>
            <a:pathLst>
              <a:path w="245843" h="218527">
                <a:moveTo>
                  <a:pt x="122922" y="13658"/>
                </a:moveTo>
                <a:cubicBezTo>
                  <a:pt x="88435" y="13658"/>
                  <a:pt x="60821" y="29365"/>
                  <a:pt x="40718" y="48059"/>
                </a:cubicBezTo>
                <a:cubicBezTo>
                  <a:pt x="20743" y="66625"/>
                  <a:pt x="7384" y="88777"/>
                  <a:pt x="1024" y="104014"/>
                </a:cubicBezTo>
                <a:cubicBezTo>
                  <a:pt x="-384" y="107386"/>
                  <a:pt x="-384" y="111142"/>
                  <a:pt x="1024" y="114513"/>
                </a:cubicBezTo>
                <a:cubicBezTo>
                  <a:pt x="7384" y="129751"/>
                  <a:pt x="20743" y="151945"/>
                  <a:pt x="40718" y="170468"/>
                </a:cubicBezTo>
                <a:cubicBezTo>
                  <a:pt x="60821" y="189120"/>
                  <a:pt x="88435" y="204869"/>
                  <a:pt x="122922" y="204869"/>
                </a:cubicBezTo>
                <a:cubicBezTo>
                  <a:pt x="157408" y="204869"/>
                  <a:pt x="185023" y="189163"/>
                  <a:pt x="205125" y="170468"/>
                </a:cubicBezTo>
                <a:cubicBezTo>
                  <a:pt x="225100" y="151902"/>
                  <a:pt x="238459" y="129751"/>
                  <a:pt x="244819" y="114513"/>
                </a:cubicBezTo>
                <a:cubicBezTo>
                  <a:pt x="246227" y="111142"/>
                  <a:pt x="246227" y="107386"/>
                  <a:pt x="244819" y="104014"/>
                </a:cubicBezTo>
                <a:cubicBezTo>
                  <a:pt x="238459" y="88777"/>
                  <a:pt x="225100" y="66583"/>
                  <a:pt x="205125" y="48059"/>
                </a:cubicBezTo>
                <a:cubicBezTo>
                  <a:pt x="185023" y="29407"/>
                  <a:pt x="157408" y="13658"/>
                  <a:pt x="122922" y="13658"/>
                </a:cubicBezTo>
                <a:close/>
                <a:moveTo>
                  <a:pt x="61461" y="109264"/>
                </a:moveTo>
                <a:cubicBezTo>
                  <a:pt x="61461" y="75342"/>
                  <a:pt x="89000" y="47803"/>
                  <a:pt x="122922" y="47803"/>
                </a:cubicBezTo>
                <a:cubicBezTo>
                  <a:pt x="156843" y="47803"/>
                  <a:pt x="184382" y="75342"/>
                  <a:pt x="184382" y="109264"/>
                </a:cubicBezTo>
                <a:cubicBezTo>
                  <a:pt x="184382" y="143185"/>
                  <a:pt x="156843" y="170724"/>
                  <a:pt x="122922" y="170724"/>
                </a:cubicBezTo>
                <a:cubicBezTo>
                  <a:pt x="89000" y="170724"/>
                  <a:pt x="61461" y="143185"/>
                  <a:pt x="61461" y="109264"/>
                </a:cubicBezTo>
                <a:close/>
                <a:moveTo>
                  <a:pt x="122922" y="81948"/>
                </a:moveTo>
                <a:cubicBezTo>
                  <a:pt x="122922" y="97014"/>
                  <a:pt x="110672" y="109264"/>
                  <a:pt x="95606" y="109264"/>
                </a:cubicBezTo>
                <a:cubicBezTo>
                  <a:pt x="90697" y="109264"/>
                  <a:pt x="86088" y="107983"/>
                  <a:pt x="82076" y="105678"/>
                </a:cubicBezTo>
                <a:cubicBezTo>
                  <a:pt x="81649" y="110331"/>
                  <a:pt x="82033" y="115111"/>
                  <a:pt x="83314" y="119849"/>
                </a:cubicBezTo>
                <a:cubicBezTo>
                  <a:pt x="89161" y="141701"/>
                  <a:pt x="111654" y="154676"/>
                  <a:pt x="133506" y="148829"/>
                </a:cubicBezTo>
                <a:cubicBezTo>
                  <a:pt x="155359" y="142982"/>
                  <a:pt x="168334" y="120489"/>
                  <a:pt x="162487" y="98636"/>
                </a:cubicBezTo>
                <a:cubicBezTo>
                  <a:pt x="157280" y="79131"/>
                  <a:pt x="138799" y="66711"/>
                  <a:pt x="119336" y="68418"/>
                </a:cubicBezTo>
                <a:cubicBezTo>
                  <a:pt x="121598" y="72387"/>
                  <a:pt x="122922" y="76997"/>
                  <a:pt x="122922" y="8194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209184" y="1733649"/>
            <a:ext cx="1629849" cy="2913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1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Stream Capture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53602" y="2279967"/>
            <a:ext cx="6428344" cy="692003"/>
          </a:xfrm>
          <a:custGeom>
            <a:avLst/>
            <a:gdLst/>
            <a:ahLst/>
            <a:cxnLst/>
            <a:rect l="l" t="t" r="r" b="b"/>
            <a:pathLst>
              <a:path w="6428344" h="692003">
                <a:moveTo>
                  <a:pt x="72840" y="0"/>
                </a:moveTo>
                <a:lnTo>
                  <a:pt x="6355503" y="0"/>
                </a:lnTo>
                <a:cubicBezTo>
                  <a:pt x="6395732" y="0"/>
                  <a:pt x="6428344" y="32612"/>
                  <a:pt x="6428344" y="72840"/>
                </a:cubicBezTo>
                <a:lnTo>
                  <a:pt x="6428344" y="619163"/>
                </a:lnTo>
                <a:cubicBezTo>
                  <a:pt x="6428344" y="659391"/>
                  <a:pt x="6395732" y="692003"/>
                  <a:pt x="6355503" y="692003"/>
                </a:cubicBezTo>
                <a:lnTo>
                  <a:pt x="72840" y="692003"/>
                </a:lnTo>
                <a:cubicBezTo>
                  <a:pt x="32612" y="692003"/>
                  <a:pt x="0" y="659391"/>
                  <a:pt x="0" y="619163"/>
                </a:cubicBezTo>
                <a:lnTo>
                  <a:pt x="0" y="72840"/>
                </a:lnTo>
                <a:cubicBezTo>
                  <a:pt x="0" y="32639"/>
                  <a:pt x="32639" y="0"/>
                  <a:pt x="72840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10" name="Shape 8"/>
          <p:cNvSpPr/>
          <p:nvPr/>
        </p:nvSpPr>
        <p:spPr>
          <a:xfrm>
            <a:off x="662866" y="2389230"/>
            <a:ext cx="391528" cy="218527"/>
          </a:xfrm>
          <a:custGeom>
            <a:avLst/>
            <a:gdLst/>
            <a:ahLst/>
            <a:cxnLst/>
            <a:rect l="l" t="t" r="r" b="b"/>
            <a:pathLst>
              <a:path w="391528" h="218527">
                <a:moveTo>
                  <a:pt x="36422" y="0"/>
                </a:moveTo>
                <a:lnTo>
                  <a:pt x="355106" y="0"/>
                </a:lnTo>
                <a:cubicBezTo>
                  <a:pt x="375221" y="0"/>
                  <a:pt x="391528" y="16307"/>
                  <a:pt x="391528" y="36422"/>
                </a:cubicBezTo>
                <a:lnTo>
                  <a:pt x="391528" y="182105"/>
                </a:lnTo>
                <a:cubicBezTo>
                  <a:pt x="391528" y="202221"/>
                  <a:pt x="375221" y="218527"/>
                  <a:pt x="355106" y="218527"/>
                </a:cubicBezTo>
                <a:lnTo>
                  <a:pt x="36422" y="218527"/>
                </a:lnTo>
                <a:cubicBezTo>
                  <a:pt x="16307" y="218527"/>
                  <a:pt x="0" y="202221"/>
                  <a:pt x="0" y="182105"/>
                </a:cubicBezTo>
                <a:lnTo>
                  <a:pt x="0" y="36422"/>
                </a:lnTo>
                <a:cubicBezTo>
                  <a:pt x="0" y="16320"/>
                  <a:pt x="16320" y="0"/>
                  <a:pt x="36422" y="0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11" name="Text 9"/>
          <p:cNvSpPr/>
          <p:nvPr/>
        </p:nvSpPr>
        <p:spPr>
          <a:xfrm>
            <a:off x="662866" y="2389230"/>
            <a:ext cx="446160" cy="218527"/>
          </a:xfrm>
          <a:prstGeom prst="rect">
            <a:avLst/>
          </a:prstGeom>
          <a:noFill/>
          <a:ln/>
        </p:spPr>
        <p:txBody>
          <a:bodyPr wrap="square" lIns="72842" tIns="36421" rIns="72842" bIns="36421" rtlCol="0" anchor="ctr"/>
          <a:lstStyle/>
          <a:p>
            <a:pPr>
              <a:lnSpc>
                <a:spcPct val="110000"/>
              </a:lnSpc>
            </a:pPr>
            <a:r>
              <a:rPr lang="en-US" sz="86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RTSP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22684" y="2389230"/>
            <a:ext cx="1211005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 Cameras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62866" y="2680600"/>
            <a:ext cx="6273553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cv2.VideoCapture() with RTSP protocol for IP cameras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53602" y="3081233"/>
            <a:ext cx="6428344" cy="692003"/>
          </a:xfrm>
          <a:custGeom>
            <a:avLst/>
            <a:gdLst/>
            <a:ahLst/>
            <a:cxnLst/>
            <a:rect l="l" t="t" r="r" b="b"/>
            <a:pathLst>
              <a:path w="6428344" h="692003">
                <a:moveTo>
                  <a:pt x="72840" y="0"/>
                </a:moveTo>
                <a:lnTo>
                  <a:pt x="6355503" y="0"/>
                </a:lnTo>
                <a:cubicBezTo>
                  <a:pt x="6395732" y="0"/>
                  <a:pt x="6428344" y="32612"/>
                  <a:pt x="6428344" y="72840"/>
                </a:cubicBezTo>
                <a:lnTo>
                  <a:pt x="6428344" y="619163"/>
                </a:lnTo>
                <a:cubicBezTo>
                  <a:pt x="6428344" y="659391"/>
                  <a:pt x="6395732" y="692003"/>
                  <a:pt x="6355503" y="692003"/>
                </a:cubicBezTo>
                <a:lnTo>
                  <a:pt x="72840" y="692003"/>
                </a:lnTo>
                <a:cubicBezTo>
                  <a:pt x="32612" y="692003"/>
                  <a:pt x="0" y="659391"/>
                  <a:pt x="0" y="619163"/>
                </a:cubicBezTo>
                <a:lnTo>
                  <a:pt x="0" y="72840"/>
                </a:lnTo>
                <a:cubicBezTo>
                  <a:pt x="0" y="32639"/>
                  <a:pt x="32639" y="0"/>
                  <a:pt x="72840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15" name="Shape 13"/>
          <p:cNvSpPr/>
          <p:nvPr/>
        </p:nvSpPr>
        <p:spPr>
          <a:xfrm>
            <a:off x="662866" y="3190497"/>
            <a:ext cx="346001" cy="218527"/>
          </a:xfrm>
          <a:custGeom>
            <a:avLst/>
            <a:gdLst/>
            <a:ahLst/>
            <a:cxnLst/>
            <a:rect l="l" t="t" r="r" b="b"/>
            <a:pathLst>
              <a:path w="346001" h="218527">
                <a:moveTo>
                  <a:pt x="36422" y="0"/>
                </a:moveTo>
                <a:lnTo>
                  <a:pt x="309580" y="0"/>
                </a:lnTo>
                <a:cubicBezTo>
                  <a:pt x="329695" y="0"/>
                  <a:pt x="346001" y="16307"/>
                  <a:pt x="346001" y="36422"/>
                </a:cubicBezTo>
                <a:lnTo>
                  <a:pt x="346001" y="182105"/>
                </a:lnTo>
                <a:cubicBezTo>
                  <a:pt x="346001" y="202221"/>
                  <a:pt x="329695" y="218527"/>
                  <a:pt x="309580" y="218527"/>
                </a:cubicBezTo>
                <a:lnTo>
                  <a:pt x="36422" y="218527"/>
                </a:lnTo>
                <a:cubicBezTo>
                  <a:pt x="16307" y="218527"/>
                  <a:pt x="0" y="202221"/>
                  <a:pt x="0" y="182105"/>
                </a:cubicBezTo>
                <a:lnTo>
                  <a:pt x="0" y="36422"/>
                </a:lnTo>
                <a:cubicBezTo>
                  <a:pt x="0" y="16320"/>
                  <a:pt x="16320" y="0"/>
                  <a:pt x="36422" y="0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16" name="Text 14"/>
          <p:cNvSpPr/>
          <p:nvPr/>
        </p:nvSpPr>
        <p:spPr>
          <a:xfrm>
            <a:off x="662866" y="3190497"/>
            <a:ext cx="400633" cy="218527"/>
          </a:xfrm>
          <a:prstGeom prst="rect">
            <a:avLst/>
          </a:prstGeom>
          <a:noFill/>
          <a:ln/>
        </p:spPr>
        <p:txBody>
          <a:bodyPr wrap="square" lIns="72842" tIns="36421" rIns="72842" bIns="36421" rtlCol="0" anchor="ctr"/>
          <a:lstStyle/>
          <a:p>
            <a:pPr>
              <a:lnSpc>
                <a:spcPct val="110000"/>
              </a:lnSpc>
            </a:pPr>
            <a:r>
              <a:rPr lang="en-US" sz="86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USB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77954" y="3190497"/>
            <a:ext cx="937846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Local Devices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2866" y="3481867"/>
            <a:ext cx="6273553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Direct USB camera index access for local webcams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67854" y="4111956"/>
            <a:ext cx="6799840" cy="2738875"/>
          </a:xfrm>
          <a:custGeom>
            <a:avLst/>
            <a:gdLst/>
            <a:ahLst/>
            <a:cxnLst/>
            <a:rect l="l" t="t" r="r" b="b"/>
            <a:pathLst>
              <a:path w="6799840" h="2738875">
                <a:moveTo>
                  <a:pt x="145681" y="0"/>
                </a:moveTo>
                <a:lnTo>
                  <a:pt x="6654159" y="0"/>
                </a:lnTo>
                <a:cubicBezTo>
                  <a:pt x="6734616" y="0"/>
                  <a:pt x="6799840" y="65223"/>
                  <a:pt x="6799840" y="145681"/>
                </a:cubicBezTo>
                <a:lnTo>
                  <a:pt x="6799840" y="2593194"/>
                </a:lnTo>
                <a:cubicBezTo>
                  <a:pt x="6799840" y="2673651"/>
                  <a:pt x="6734616" y="2738875"/>
                  <a:pt x="6654159" y="2738875"/>
                </a:cubicBezTo>
                <a:lnTo>
                  <a:pt x="145681" y="2738875"/>
                </a:lnTo>
                <a:cubicBezTo>
                  <a:pt x="65223" y="2738875"/>
                  <a:pt x="0" y="2673651"/>
                  <a:pt x="0" y="2593194"/>
                </a:cubicBezTo>
                <a:lnTo>
                  <a:pt x="0" y="145681"/>
                </a:lnTo>
                <a:cubicBezTo>
                  <a:pt x="0" y="65277"/>
                  <a:pt x="65277" y="0"/>
                  <a:pt x="145681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76366" y="4334124"/>
            <a:ext cx="182106" cy="182106"/>
          </a:xfrm>
          <a:custGeom>
            <a:avLst/>
            <a:gdLst/>
            <a:ahLst/>
            <a:cxnLst/>
            <a:rect l="l" t="t" r="r" b="b"/>
            <a:pathLst>
              <a:path w="182106" h="182106">
                <a:moveTo>
                  <a:pt x="22763" y="22763"/>
                </a:moveTo>
                <a:cubicBezTo>
                  <a:pt x="10208" y="22763"/>
                  <a:pt x="0" y="32971"/>
                  <a:pt x="0" y="45527"/>
                </a:cubicBezTo>
                <a:lnTo>
                  <a:pt x="0" y="48159"/>
                </a:lnTo>
                <a:cubicBezTo>
                  <a:pt x="0" y="50577"/>
                  <a:pt x="1565" y="52640"/>
                  <a:pt x="3592" y="53956"/>
                </a:cubicBezTo>
                <a:cubicBezTo>
                  <a:pt x="8287" y="57015"/>
                  <a:pt x="11382" y="62279"/>
                  <a:pt x="11382" y="68290"/>
                </a:cubicBezTo>
                <a:cubicBezTo>
                  <a:pt x="11382" y="74301"/>
                  <a:pt x="8287" y="79565"/>
                  <a:pt x="3592" y="82624"/>
                </a:cubicBezTo>
                <a:cubicBezTo>
                  <a:pt x="1565" y="83940"/>
                  <a:pt x="0" y="86002"/>
                  <a:pt x="0" y="88421"/>
                </a:cubicBezTo>
                <a:lnTo>
                  <a:pt x="0" y="108125"/>
                </a:lnTo>
                <a:lnTo>
                  <a:pt x="182106" y="108125"/>
                </a:lnTo>
                <a:lnTo>
                  <a:pt x="182106" y="88421"/>
                </a:lnTo>
                <a:cubicBezTo>
                  <a:pt x="182106" y="86002"/>
                  <a:pt x="180541" y="83940"/>
                  <a:pt x="178514" y="82624"/>
                </a:cubicBezTo>
                <a:cubicBezTo>
                  <a:pt x="173819" y="79565"/>
                  <a:pt x="170724" y="74301"/>
                  <a:pt x="170724" y="68290"/>
                </a:cubicBezTo>
                <a:cubicBezTo>
                  <a:pt x="170724" y="62279"/>
                  <a:pt x="173819" y="57015"/>
                  <a:pt x="178514" y="53956"/>
                </a:cubicBezTo>
                <a:cubicBezTo>
                  <a:pt x="180541" y="52640"/>
                  <a:pt x="182106" y="50577"/>
                  <a:pt x="182106" y="48159"/>
                </a:cubicBezTo>
                <a:lnTo>
                  <a:pt x="182106" y="45527"/>
                </a:lnTo>
                <a:cubicBezTo>
                  <a:pt x="182106" y="32971"/>
                  <a:pt x="171898" y="22763"/>
                  <a:pt x="159343" y="22763"/>
                </a:cubicBezTo>
                <a:lnTo>
                  <a:pt x="22763" y="22763"/>
                </a:lnTo>
                <a:close/>
                <a:moveTo>
                  <a:pt x="182106" y="147961"/>
                </a:moveTo>
                <a:lnTo>
                  <a:pt x="182106" y="125198"/>
                </a:lnTo>
                <a:lnTo>
                  <a:pt x="0" y="125198"/>
                </a:lnTo>
                <a:lnTo>
                  <a:pt x="0" y="147961"/>
                </a:lnTo>
                <a:cubicBezTo>
                  <a:pt x="0" y="154257"/>
                  <a:pt x="5086" y="159343"/>
                  <a:pt x="11382" y="159343"/>
                </a:cubicBezTo>
                <a:lnTo>
                  <a:pt x="34145" y="159343"/>
                </a:lnTo>
                <a:lnTo>
                  <a:pt x="34145" y="150807"/>
                </a:lnTo>
                <a:cubicBezTo>
                  <a:pt x="34145" y="146076"/>
                  <a:pt x="37951" y="142270"/>
                  <a:pt x="42681" y="142270"/>
                </a:cubicBezTo>
                <a:cubicBezTo>
                  <a:pt x="47412" y="142270"/>
                  <a:pt x="51217" y="146076"/>
                  <a:pt x="51217" y="150807"/>
                </a:cubicBezTo>
                <a:lnTo>
                  <a:pt x="51217" y="159343"/>
                </a:lnTo>
                <a:lnTo>
                  <a:pt x="82517" y="159343"/>
                </a:lnTo>
                <a:lnTo>
                  <a:pt x="82517" y="150807"/>
                </a:lnTo>
                <a:cubicBezTo>
                  <a:pt x="82517" y="146076"/>
                  <a:pt x="86323" y="142270"/>
                  <a:pt x="91053" y="142270"/>
                </a:cubicBezTo>
                <a:cubicBezTo>
                  <a:pt x="95784" y="142270"/>
                  <a:pt x="99589" y="146076"/>
                  <a:pt x="99589" y="150807"/>
                </a:cubicBezTo>
                <a:lnTo>
                  <a:pt x="99589" y="159343"/>
                </a:lnTo>
                <a:lnTo>
                  <a:pt x="130889" y="159343"/>
                </a:lnTo>
                <a:lnTo>
                  <a:pt x="130889" y="150807"/>
                </a:lnTo>
                <a:cubicBezTo>
                  <a:pt x="130889" y="146076"/>
                  <a:pt x="134694" y="142270"/>
                  <a:pt x="139425" y="142270"/>
                </a:cubicBezTo>
                <a:cubicBezTo>
                  <a:pt x="144155" y="142270"/>
                  <a:pt x="147961" y="146076"/>
                  <a:pt x="147961" y="150807"/>
                </a:cubicBezTo>
                <a:lnTo>
                  <a:pt x="147961" y="159343"/>
                </a:lnTo>
                <a:lnTo>
                  <a:pt x="170724" y="159343"/>
                </a:lnTo>
                <a:cubicBezTo>
                  <a:pt x="177020" y="159343"/>
                  <a:pt x="182106" y="154257"/>
                  <a:pt x="182106" y="147961"/>
                </a:cubicBezTo>
                <a:close/>
                <a:moveTo>
                  <a:pt x="56908" y="56908"/>
                </a:moveTo>
                <a:lnTo>
                  <a:pt x="56908" y="79671"/>
                </a:lnTo>
                <a:cubicBezTo>
                  <a:pt x="56908" y="85967"/>
                  <a:pt x="51822" y="91053"/>
                  <a:pt x="45527" y="91053"/>
                </a:cubicBezTo>
                <a:cubicBezTo>
                  <a:pt x="39231" y="91053"/>
                  <a:pt x="34145" y="85967"/>
                  <a:pt x="34145" y="79671"/>
                </a:cubicBezTo>
                <a:lnTo>
                  <a:pt x="34145" y="56908"/>
                </a:lnTo>
                <a:cubicBezTo>
                  <a:pt x="34145" y="50613"/>
                  <a:pt x="39231" y="45527"/>
                  <a:pt x="45527" y="45527"/>
                </a:cubicBezTo>
                <a:cubicBezTo>
                  <a:pt x="51822" y="45527"/>
                  <a:pt x="56908" y="50613"/>
                  <a:pt x="56908" y="56908"/>
                </a:cubicBezTo>
                <a:close/>
                <a:moveTo>
                  <a:pt x="102435" y="56908"/>
                </a:moveTo>
                <a:lnTo>
                  <a:pt x="102435" y="79671"/>
                </a:lnTo>
                <a:cubicBezTo>
                  <a:pt x="102435" y="85967"/>
                  <a:pt x="97348" y="91053"/>
                  <a:pt x="91053" y="91053"/>
                </a:cubicBezTo>
                <a:cubicBezTo>
                  <a:pt x="84758" y="91053"/>
                  <a:pt x="79671" y="85967"/>
                  <a:pt x="79671" y="79671"/>
                </a:cubicBezTo>
                <a:lnTo>
                  <a:pt x="79671" y="56908"/>
                </a:lnTo>
                <a:cubicBezTo>
                  <a:pt x="79671" y="50613"/>
                  <a:pt x="84758" y="45527"/>
                  <a:pt x="91053" y="45527"/>
                </a:cubicBezTo>
                <a:cubicBezTo>
                  <a:pt x="97348" y="45527"/>
                  <a:pt x="102435" y="50613"/>
                  <a:pt x="102435" y="56908"/>
                </a:cubicBezTo>
                <a:close/>
                <a:moveTo>
                  <a:pt x="147961" y="56908"/>
                </a:moveTo>
                <a:lnTo>
                  <a:pt x="147961" y="79671"/>
                </a:lnTo>
                <a:cubicBezTo>
                  <a:pt x="147961" y="85967"/>
                  <a:pt x="142875" y="91053"/>
                  <a:pt x="136580" y="91053"/>
                </a:cubicBezTo>
                <a:cubicBezTo>
                  <a:pt x="130284" y="91053"/>
                  <a:pt x="125198" y="85967"/>
                  <a:pt x="125198" y="79671"/>
                </a:cubicBezTo>
                <a:lnTo>
                  <a:pt x="125198" y="56908"/>
                </a:lnTo>
                <a:cubicBezTo>
                  <a:pt x="125198" y="50613"/>
                  <a:pt x="130284" y="45527"/>
                  <a:pt x="136580" y="45527"/>
                </a:cubicBezTo>
                <a:cubicBezTo>
                  <a:pt x="142875" y="45527"/>
                  <a:pt x="147961" y="50613"/>
                  <a:pt x="147961" y="56908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21" name="Text 19"/>
          <p:cNvSpPr/>
          <p:nvPr/>
        </p:nvSpPr>
        <p:spPr>
          <a:xfrm>
            <a:off x="890499" y="4297703"/>
            <a:ext cx="2239904" cy="254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4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Frame Buffer Management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57245" y="4701978"/>
            <a:ext cx="3148614" cy="699287"/>
          </a:xfrm>
          <a:custGeom>
            <a:avLst/>
            <a:gdLst/>
            <a:ahLst/>
            <a:cxnLst/>
            <a:rect l="l" t="t" r="r" b="b"/>
            <a:pathLst>
              <a:path w="3148614" h="699287">
                <a:moveTo>
                  <a:pt x="72845" y="0"/>
                </a:moveTo>
                <a:lnTo>
                  <a:pt x="3075769" y="0"/>
                </a:lnTo>
                <a:cubicBezTo>
                  <a:pt x="3116000" y="0"/>
                  <a:pt x="3148614" y="32614"/>
                  <a:pt x="3148614" y="72845"/>
                </a:cubicBezTo>
                <a:lnTo>
                  <a:pt x="3148614" y="626442"/>
                </a:lnTo>
                <a:cubicBezTo>
                  <a:pt x="3148614" y="666674"/>
                  <a:pt x="3116000" y="699287"/>
                  <a:pt x="3075769" y="699287"/>
                </a:cubicBezTo>
                <a:lnTo>
                  <a:pt x="72845" y="699287"/>
                </a:lnTo>
                <a:cubicBezTo>
                  <a:pt x="32614" y="699287"/>
                  <a:pt x="0" y="666674"/>
                  <a:pt x="0" y="626442"/>
                </a:cubicBezTo>
                <a:lnTo>
                  <a:pt x="0" y="72845"/>
                </a:lnTo>
                <a:cubicBezTo>
                  <a:pt x="0" y="32641"/>
                  <a:pt x="32641" y="0"/>
                  <a:pt x="72845" y="0"/>
                </a:cubicBezTo>
                <a:close/>
              </a:path>
            </a:pathLst>
          </a:custGeom>
          <a:solidFill>
            <a:srgbClr val="101012"/>
          </a:solidFill>
          <a:ln w="10160">
            <a:solidFill>
              <a:srgbClr val="3D5AFE">
                <a:alpha val="2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688361" y="4860413"/>
            <a:ext cx="127474" cy="127474"/>
          </a:xfrm>
          <a:custGeom>
            <a:avLst/>
            <a:gdLst/>
            <a:ahLst/>
            <a:cxnLst/>
            <a:rect l="l" t="t" r="r" b="b"/>
            <a:pathLst>
              <a:path w="127474" h="127474">
                <a:moveTo>
                  <a:pt x="57886" y="1295"/>
                </a:moveTo>
                <a:cubicBezTo>
                  <a:pt x="61596" y="-423"/>
                  <a:pt x="65878" y="-423"/>
                  <a:pt x="69588" y="1295"/>
                </a:cubicBezTo>
                <a:lnTo>
                  <a:pt x="124014" y="26441"/>
                </a:lnTo>
                <a:cubicBezTo>
                  <a:pt x="126130" y="27412"/>
                  <a:pt x="127474" y="29528"/>
                  <a:pt x="127474" y="31869"/>
                </a:cubicBezTo>
                <a:cubicBezTo>
                  <a:pt x="127474" y="34209"/>
                  <a:pt x="126130" y="36325"/>
                  <a:pt x="124014" y="37296"/>
                </a:cubicBezTo>
                <a:lnTo>
                  <a:pt x="69588" y="62442"/>
                </a:lnTo>
                <a:cubicBezTo>
                  <a:pt x="65878" y="64160"/>
                  <a:pt x="61596" y="64160"/>
                  <a:pt x="57886" y="62442"/>
                </a:cubicBezTo>
                <a:lnTo>
                  <a:pt x="3461" y="37296"/>
                </a:lnTo>
                <a:cubicBezTo>
                  <a:pt x="1344" y="36300"/>
                  <a:pt x="0" y="34184"/>
                  <a:pt x="0" y="31869"/>
                </a:cubicBezTo>
                <a:cubicBezTo>
                  <a:pt x="0" y="29553"/>
                  <a:pt x="1344" y="27412"/>
                  <a:pt x="3461" y="26441"/>
                </a:cubicBezTo>
                <a:lnTo>
                  <a:pt x="57886" y="1295"/>
                </a:lnTo>
                <a:close/>
                <a:moveTo>
                  <a:pt x="11976" y="54376"/>
                </a:moveTo>
                <a:lnTo>
                  <a:pt x="52882" y="73273"/>
                </a:lnTo>
                <a:cubicBezTo>
                  <a:pt x="59778" y="76460"/>
                  <a:pt x="67721" y="76460"/>
                  <a:pt x="74617" y="73273"/>
                </a:cubicBezTo>
                <a:lnTo>
                  <a:pt x="115524" y="54376"/>
                </a:lnTo>
                <a:lnTo>
                  <a:pt x="124014" y="58310"/>
                </a:lnTo>
                <a:cubicBezTo>
                  <a:pt x="126130" y="59280"/>
                  <a:pt x="127474" y="61397"/>
                  <a:pt x="127474" y="63737"/>
                </a:cubicBezTo>
                <a:cubicBezTo>
                  <a:pt x="127474" y="66077"/>
                  <a:pt x="126130" y="68194"/>
                  <a:pt x="124014" y="69165"/>
                </a:cubicBezTo>
                <a:lnTo>
                  <a:pt x="69588" y="94311"/>
                </a:lnTo>
                <a:cubicBezTo>
                  <a:pt x="65878" y="96029"/>
                  <a:pt x="61596" y="96029"/>
                  <a:pt x="57886" y="94311"/>
                </a:cubicBezTo>
                <a:lnTo>
                  <a:pt x="3461" y="69165"/>
                </a:lnTo>
                <a:cubicBezTo>
                  <a:pt x="1344" y="68169"/>
                  <a:pt x="0" y="66053"/>
                  <a:pt x="0" y="63737"/>
                </a:cubicBezTo>
                <a:cubicBezTo>
                  <a:pt x="0" y="61422"/>
                  <a:pt x="1344" y="59280"/>
                  <a:pt x="3461" y="58310"/>
                </a:cubicBezTo>
                <a:lnTo>
                  <a:pt x="11951" y="54376"/>
                </a:lnTo>
                <a:close/>
                <a:moveTo>
                  <a:pt x="3461" y="90178"/>
                </a:moveTo>
                <a:lnTo>
                  <a:pt x="11951" y="86244"/>
                </a:lnTo>
                <a:lnTo>
                  <a:pt x="52857" y="105141"/>
                </a:lnTo>
                <a:cubicBezTo>
                  <a:pt x="59754" y="108328"/>
                  <a:pt x="67696" y="108328"/>
                  <a:pt x="74592" y="105141"/>
                </a:cubicBezTo>
                <a:lnTo>
                  <a:pt x="115499" y="86244"/>
                </a:lnTo>
                <a:lnTo>
                  <a:pt x="123989" y="90178"/>
                </a:lnTo>
                <a:cubicBezTo>
                  <a:pt x="126105" y="91149"/>
                  <a:pt x="127449" y="93265"/>
                  <a:pt x="127449" y="95606"/>
                </a:cubicBezTo>
                <a:cubicBezTo>
                  <a:pt x="127449" y="97946"/>
                  <a:pt x="126105" y="100062"/>
                  <a:pt x="123989" y="101033"/>
                </a:cubicBezTo>
                <a:lnTo>
                  <a:pt x="69563" y="126180"/>
                </a:lnTo>
                <a:cubicBezTo>
                  <a:pt x="65853" y="127897"/>
                  <a:pt x="61571" y="127897"/>
                  <a:pt x="57861" y="126180"/>
                </a:cubicBezTo>
                <a:lnTo>
                  <a:pt x="3461" y="101033"/>
                </a:lnTo>
                <a:cubicBezTo>
                  <a:pt x="1344" y="100037"/>
                  <a:pt x="0" y="97921"/>
                  <a:pt x="0" y="95606"/>
                </a:cubicBezTo>
                <a:cubicBezTo>
                  <a:pt x="0" y="93290"/>
                  <a:pt x="1344" y="91149"/>
                  <a:pt x="3461" y="90178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24" name="Text 22"/>
          <p:cNvSpPr/>
          <p:nvPr/>
        </p:nvSpPr>
        <p:spPr>
          <a:xfrm>
            <a:off x="902335" y="4814887"/>
            <a:ext cx="974267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Circular Buffer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70150" y="5106256"/>
            <a:ext cx="2986539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Fixed-size queue prevents memory overflow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824113" y="4701978"/>
            <a:ext cx="3148614" cy="699287"/>
          </a:xfrm>
          <a:custGeom>
            <a:avLst/>
            <a:gdLst/>
            <a:ahLst/>
            <a:cxnLst/>
            <a:rect l="l" t="t" r="r" b="b"/>
            <a:pathLst>
              <a:path w="3148614" h="699287">
                <a:moveTo>
                  <a:pt x="72845" y="0"/>
                </a:moveTo>
                <a:lnTo>
                  <a:pt x="3075769" y="0"/>
                </a:lnTo>
                <a:cubicBezTo>
                  <a:pt x="3116000" y="0"/>
                  <a:pt x="3148614" y="32614"/>
                  <a:pt x="3148614" y="72845"/>
                </a:cubicBezTo>
                <a:lnTo>
                  <a:pt x="3148614" y="626442"/>
                </a:lnTo>
                <a:cubicBezTo>
                  <a:pt x="3148614" y="666674"/>
                  <a:pt x="3116000" y="699287"/>
                  <a:pt x="3075769" y="699287"/>
                </a:cubicBezTo>
                <a:lnTo>
                  <a:pt x="72845" y="699287"/>
                </a:lnTo>
                <a:cubicBezTo>
                  <a:pt x="32614" y="699287"/>
                  <a:pt x="0" y="666674"/>
                  <a:pt x="0" y="626442"/>
                </a:cubicBezTo>
                <a:lnTo>
                  <a:pt x="0" y="72845"/>
                </a:lnTo>
                <a:cubicBezTo>
                  <a:pt x="0" y="32641"/>
                  <a:pt x="32641" y="0"/>
                  <a:pt x="72845" y="0"/>
                </a:cubicBezTo>
                <a:close/>
              </a:path>
            </a:pathLst>
          </a:custGeom>
          <a:solidFill>
            <a:srgbClr val="101012"/>
          </a:solidFill>
          <a:ln w="10160">
            <a:solidFill>
              <a:srgbClr val="00B0FF">
                <a:alpha val="20000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3955230" y="4860413"/>
            <a:ext cx="127474" cy="127474"/>
          </a:xfrm>
          <a:custGeom>
            <a:avLst/>
            <a:gdLst/>
            <a:ahLst/>
            <a:cxnLst/>
            <a:rect l="l" t="t" r="r" b="b"/>
            <a:pathLst>
              <a:path w="127474" h="127474">
                <a:moveTo>
                  <a:pt x="0" y="63737"/>
                </a:moveTo>
                <a:cubicBezTo>
                  <a:pt x="0" y="28560"/>
                  <a:pt x="28560" y="0"/>
                  <a:pt x="63737" y="0"/>
                </a:cubicBezTo>
                <a:cubicBezTo>
                  <a:pt x="98915" y="0"/>
                  <a:pt x="127474" y="28560"/>
                  <a:pt x="127474" y="63737"/>
                </a:cubicBezTo>
                <a:cubicBezTo>
                  <a:pt x="127474" y="98915"/>
                  <a:pt x="98915" y="127474"/>
                  <a:pt x="63737" y="127474"/>
                </a:cubicBezTo>
                <a:cubicBezTo>
                  <a:pt x="28560" y="127474"/>
                  <a:pt x="0" y="98915"/>
                  <a:pt x="0" y="63737"/>
                </a:cubicBezTo>
                <a:close/>
                <a:moveTo>
                  <a:pt x="71704" y="23901"/>
                </a:moveTo>
                <a:cubicBezTo>
                  <a:pt x="71704" y="19504"/>
                  <a:pt x="68134" y="15934"/>
                  <a:pt x="63737" y="15934"/>
                </a:cubicBezTo>
                <a:cubicBezTo>
                  <a:pt x="59340" y="15934"/>
                  <a:pt x="55770" y="19504"/>
                  <a:pt x="55770" y="23901"/>
                </a:cubicBezTo>
                <a:cubicBezTo>
                  <a:pt x="55770" y="28299"/>
                  <a:pt x="59340" y="31869"/>
                  <a:pt x="63737" y="31869"/>
                </a:cubicBezTo>
                <a:cubicBezTo>
                  <a:pt x="68134" y="31869"/>
                  <a:pt x="71704" y="28299"/>
                  <a:pt x="71704" y="23901"/>
                </a:cubicBezTo>
                <a:close/>
                <a:moveTo>
                  <a:pt x="63737" y="103573"/>
                </a:moveTo>
                <a:cubicBezTo>
                  <a:pt x="72526" y="103573"/>
                  <a:pt x="79671" y="96427"/>
                  <a:pt x="79671" y="87639"/>
                </a:cubicBezTo>
                <a:cubicBezTo>
                  <a:pt x="79671" y="83605"/>
                  <a:pt x="78178" y="79895"/>
                  <a:pt x="75688" y="77107"/>
                </a:cubicBezTo>
                <a:lnTo>
                  <a:pt x="92991" y="42525"/>
                </a:lnTo>
                <a:cubicBezTo>
                  <a:pt x="94460" y="39562"/>
                  <a:pt x="93265" y="35977"/>
                  <a:pt x="90327" y="34508"/>
                </a:cubicBezTo>
                <a:cubicBezTo>
                  <a:pt x="87390" y="33039"/>
                  <a:pt x="83779" y="34234"/>
                  <a:pt x="82311" y="37172"/>
                </a:cubicBezTo>
                <a:lnTo>
                  <a:pt x="65007" y="71754"/>
                </a:lnTo>
                <a:cubicBezTo>
                  <a:pt x="64584" y="71729"/>
                  <a:pt x="64160" y="71704"/>
                  <a:pt x="63737" y="71704"/>
                </a:cubicBezTo>
                <a:cubicBezTo>
                  <a:pt x="54948" y="71704"/>
                  <a:pt x="47803" y="78850"/>
                  <a:pt x="47803" y="87639"/>
                </a:cubicBezTo>
                <a:cubicBezTo>
                  <a:pt x="47803" y="96427"/>
                  <a:pt x="54948" y="103573"/>
                  <a:pt x="63737" y="103573"/>
                </a:cubicBezTo>
                <a:close/>
                <a:moveTo>
                  <a:pt x="43819" y="35852"/>
                </a:moveTo>
                <a:cubicBezTo>
                  <a:pt x="43819" y="31455"/>
                  <a:pt x="40249" y="27885"/>
                  <a:pt x="35852" y="27885"/>
                </a:cubicBezTo>
                <a:cubicBezTo>
                  <a:pt x="31455" y="27885"/>
                  <a:pt x="27885" y="31455"/>
                  <a:pt x="27885" y="35852"/>
                </a:cubicBezTo>
                <a:cubicBezTo>
                  <a:pt x="27885" y="40249"/>
                  <a:pt x="31455" y="43819"/>
                  <a:pt x="35852" y="43819"/>
                </a:cubicBezTo>
                <a:cubicBezTo>
                  <a:pt x="40249" y="43819"/>
                  <a:pt x="43819" y="40249"/>
                  <a:pt x="43819" y="35852"/>
                </a:cubicBezTo>
                <a:close/>
                <a:moveTo>
                  <a:pt x="23901" y="71704"/>
                </a:moveTo>
                <a:cubicBezTo>
                  <a:pt x="28299" y="71704"/>
                  <a:pt x="31869" y="68134"/>
                  <a:pt x="31869" y="63737"/>
                </a:cubicBezTo>
                <a:cubicBezTo>
                  <a:pt x="31869" y="59340"/>
                  <a:pt x="28299" y="55770"/>
                  <a:pt x="23901" y="55770"/>
                </a:cubicBezTo>
                <a:cubicBezTo>
                  <a:pt x="19504" y="55770"/>
                  <a:pt x="15934" y="59340"/>
                  <a:pt x="15934" y="63737"/>
                </a:cubicBezTo>
                <a:cubicBezTo>
                  <a:pt x="15934" y="68134"/>
                  <a:pt x="19504" y="71704"/>
                  <a:pt x="23901" y="71704"/>
                </a:cubicBezTo>
                <a:close/>
                <a:moveTo>
                  <a:pt x="111540" y="63737"/>
                </a:moveTo>
                <a:cubicBezTo>
                  <a:pt x="111540" y="59340"/>
                  <a:pt x="107970" y="55770"/>
                  <a:pt x="103573" y="55770"/>
                </a:cubicBezTo>
                <a:cubicBezTo>
                  <a:pt x="99176" y="55770"/>
                  <a:pt x="95606" y="59340"/>
                  <a:pt x="95606" y="63737"/>
                </a:cubicBezTo>
                <a:cubicBezTo>
                  <a:pt x="95606" y="68134"/>
                  <a:pt x="99176" y="71704"/>
                  <a:pt x="103573" y="71704"/>
                </a:cubicBezTo>
                <a:cubicBezTo>
                  <a:pt x="107970" y="71704"/>
                  <a:pt x="111540" y="68134"/>
                  <a:pt x="111540" y="63737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28" name="Text 26"/>
          <p:cNvSpPr/>
          <p:nvPr/>
        </p:nvSpPr>
        <p:spPr>
          <a:xfrm>
            <a:off x="4169204" y="4814887"/>
            <a:ext cx="801267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FPS Control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937019" y="5106256"/>
            <a:ext cx="2986539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Adaptive frame dropping for performance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57245" y="5517814"/>
            <a:ext cx="3148614" cy="699287"/>
          </a:xfrm>
          <a:custGeom>
            <a:avLst/>
            <a:gdLst/>
            <a:ahLst/>
            <a:cxnLst/>
            <a:rect l="l" t="t" r="r" b="b"/>
            <a:pathLst>
              <a:path w="3148614" h="699287">
                <a:moveTo>
                  <a:pt x="72845" y="0"/>
                </a:moveTo>
                <a:lnTo>
                  <a:pt x="3075769" y="0"/>
                </a:lnTo>
                <a:cubicBezTo>
                  <a:pt x="3116000" y="0"/>
                  <a:pt x="3148614" y="32614"/>
                  <a:pt x="3148614" y="72845"/>
                </a:cubicBezTo>
                <a:lnTo>
                  <a:pt x="3148614" y="626442"/>
                </a:lnTo>
                <a:cubicBezTo>
                  <a:pt x="3148614" y="666674"/>
                  <a:pt x="3116000" y="699287"/>
                  <a:pt x="3075769" y="699287"/>
                </a:cubicBezTo>
                <a:lnTo>
                  <a:pt x="72845" y="699287"/>
                </a:lnTo>
                <a:cubicBezTo>
                  <a:pt x="32614" y="699287"/>
                  <a:pt x="0" y="666674"/>
                  <a:pt x="0" y="626442"/>
                </a:cubicBezTo>
                <a:lnTo>
                  <a:pt x="0" y="72845"/>
                </a:lnTo>
                <a:cubicBezTo>
                  <a:pt x="0" y="32641"/>
                  <a:pt x="32641" y="0"/>
                  <a:pt x="72845" y="0"/>
                </a:cubicBezTo>
                <a:close/>
              </a:path>
            </a:pathLst>
          </a:custGeom>
          <a:solidFill>
            <a:srgbClr val="101012"/>
          </a:solidFill>
          <a:ln w="10160">
            <a:solidFill>
              <a:srgbClr val="FF3D71">
                <a:alpha val="20000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96328" y="5676245"/>
            <a:ext cx="111540" cy="127474"/>
          </a:xfrm>
          <a:custGeom>
            <a:avLst/>
            <a:gdLst/>
            <a:ahLst/>
            <a:cxnLst/>
            <a:rect l="l" t="t" r="r" b="b"/>
            <a:pathLst>
              <a:path w="111540" h="127474">
                <a:moveTo>
                  <a:pt x="39836" y="15934"/>
                </a:moveTo>
                <a:cubicBezTo>
                  <a:pt x="39836" y="11527"/>
                  <a:pt x="36275" y="7967"/>
                  <a:pt x="31869" y="7967"/>
                </a:cubicBezTo>
                <a:cubicBezTo>
                  <a:pt x="27462" y="7967"/>
                  <a:pt x="23901" y="11527"/>
                  <a:pt x="23901" y="15934"/>
                </a:cubicBezTo>
                <a:lnTo>
                  <a:pt x="23901" y="31869"/>
                </a:lnTo>
                <a:lnTo>
                  <a:pt x="7967" y="31869"/>
                </a:lnTo>
                <a:cubicBezTo>
                  <a:pt x="3560" y="31869"/>
                  <a:pt x="0" y="35429"/>
                  <a:pt x="0" y="39836"/>
                </a:cubicBezTo>
                <a:cubicBezTo>
                  <a:pt x="0" y="44243"/>
                  <a:pt x="3560" y="47803"/>
                  <a:pt x="7967" y="47803"/>
                </a:cubicBezTo>
                <a:lnTo>
                  <a:pt x="31869" y="47803"/>
                </a:lnTo>
                <a:cubicBezTo>
                  <a:pt x="36275" y="47803"/>
                  <a:pt x="39836" y="44243"/>
                  <a:pt x="39836" y="39836"/>
                </a:cubicBezTo>
                <a:lnTo>
                  <a:pt x="39836" y="15934"/>
                </a:lnTo>
                <a:close/>
                <a:moveTo>
                  <a:pt x="7967" y="79671"/>
                </a:moveTo>
                <a:cubicBezTo>
                  <a:pt x="3560" y="79671"/>
                  <a:pt x="0" y="83232"/>
                  <a:pt x="0" y="87639"/>
                </a:cubicBezTo>
                <a:cubicBezTo>
                  <a:pt x="0" y="92045"/>
                  <a:pt x="3560" y="95606"/>
                  <a:pt x="7967" y="95606"/>
                </a:cubicBezTo>
                <a:lnTo>
                  <a:pt x="23901" y="95606"/>
                </a:lnTo>
                <a:lnTo>
                  <a:pt x="23901" y="111540"/>
                </a:lnTo>
                <a:cubicBezTo>
                  <a:pt x="23901" y="115947"/>
                  <a:pt x="27462" y="119507"/>
                  <a:pt x="31869" y="119507"/>
                </a:cubicBezTo>
                <a:cubicBezTo>
                  <a:pt x="36275" y="119507"/>
                  <a:pt x="39836" y="115947"/>
                  <a:pt x="39836" y="111540"/>
                </a:cubicBezTo>
                <a:lnTo>
                  <a:pt x="39836" y="87639"/>
                </a:lnTo>
                <a:cubicBezTo>
                  <a:pt x="39836" y="83232"/>
                  <a:pt x="36275" y="79671"/>
                  <a:pt x="31869" y="79671"/>
                </a:cubicBezTo>
                <a:lnTo>
                  <a:pt x="7967" y="79671"/>
                </a:lnTo>
                <a:close/>
                <a:moveTo>
                  <a:pt x="87639" y="15934"/>
                </a:moveTo>
                <a:cubicBezTo>
                  <a:pt x="87639" y="11527"/>
                  <a:pt x="84078" y="7967"/>
                  <a:pt x="79671" y="7967"/>
                </a:cubicBezTo>
                <a:cubicBezTo>
                  <a:pt x="75265" y="7967"/>
                  <a:pt x="71704" y="11527"/>
                  <a:pt x="71704" y="15934"/>
                </a:cubicBezTo>
                <a:lnTo>
                  <a:pt x="71704" y="39836"/>
                </a:lnTo>
                <a:cubicBezTo>
                  <a:pt x="71704" y="44243"/>
                  <a:pt x="75265" y="47803"/>
                  <a:pt x="79671" y="47803"/>
                </a:cubicBezTo>
                <a:lnTo>
                  <a:pt x="103573" y="47803"/>
                </a:lnTo>
                <a:cubicBezTo>
                  <a:pt x="107980" y="47803"/>
                  <a:pt x="111540" y="44243"/>
                  <a:pt x="111540" y="39836"/>
                </a:cubicBezTo>
                <a:cubicBezTo>
                  <a:pt x="111540" y="35429"/>
                  <a:pt x="107980" y="31869"/>
                  <a:pt x="103573" y="31869"/>
                </a:cubicBezTo>
                <a:lnTo>
                  <a:pt x="87639" y="31869"/>
                </a:lnTo>
                <a:lnTo>
                  <a:pt x="87639" y="15934"/>
                </a:lnTo>
                <a:close/>
                <a:moveTo>
                  <a:pt x="79671" y="79671"/>
                </a:moveTo>
                <a:cubicBezTo>
                  <a:pt x="75265" y="79671"/>
                  <a:pt x="71704" y="83232"/>
                  <a:pt x="71704" y="87639"/>
                </a:cubicBezTo>
                <a:lnTo>
                  <a:pt x="71704" y="111540"/>
                </a:lnTo>
                <a:cubicBezTo>
                  <a:pt x="71704" y="115947"/>
                  <a:pt x="75265" y="119507"/>
                  <a:pt x="79671" y="119507"/>
                </a:cubicBezTo>
                <a:cubicBezTo>
                  <a:pt x="84078" y="119507"/>
                  <a:pt x="87639" y="115947"/>
                  <a:pt x="87639" y="111540"/>
                </a:cubicBezTo>
                <a:lnTo>
                  <a:pt x="87639" y="95606"/>
                </a:lnTo>
                <a:lnTo>
                  <a:pt x="103573" y="95606"/>
                </a:lnTo>
                <a:cubicBezTo>
                  <a:pt x="107980" y="95606"/>
                  <a:pt x="111540" y="92045"/>
                  <a:pt x="111540" y="87639"/>
                </a:cubicBezTo>
                <a:cubicBezTo>
                  <a:pt x="111540" y="83232"/>
                  <a:pt x="107980" y="79671"/>
                  <a:pt x="103573" y="79671"/>
                </a:cubicBezTo>
                <a:lnTo>
                  <a:pt x="79671" y="79671"/>
                </a:ln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32" name="Text 30"/>
          <p:cNvSpPr/>
          <p:nvPr/>
        </p:nvSpPr>
        <p:spPr>
          <a:xfrm>
            <a:off x="902335" y="5630718"/>
            <a:ext cx="737529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Resolution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70150" y="5922088"/>
            <a:ext cx="2986539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Dynamic scaling for bandwidth optimization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824113" y="5517814"/>
            <a:ext cx="3148614" cy="699287"/>
          </a:xfrm>
          <a:custGeom>
            <a:avLst/>
            <a:gdLst/>
            <a:ahLst/>
            <a:cxnLst/>
            <a:rect l="l" t="t" r="r" b="b"/>
            <a:pathLst>
              <a:path w="3148614" h="699287">
                <a:moveTo>
                  <a:pt x="72845" y="0"/>
                </a:moveTo>
                <a:lnTo>
                  <a:pt x="3075769" y="0"/>
                </a:lnTo>
                <a:cubicBezTo>
                  <a:pt x="3116000" y="0"/>
                  <a:pt x="3148614" y="32614"/>
                  <a:pt x="3148614" y="72845"/>
                </a:cubicBezTo>
                <a:lnTo>
                  <a:pt x="3148614" y="626442"/>
                </a:lnTo>
                <a:cubicBezTo>
                  <a:pt x="3148614" y="666674"/>
                  <a:pt x="3116000" y="699287"/>
                  <a:pt x="3075769" y="699287"/>
                </a:cubicBezTo>
                <a:lnTo>
                  <a:pt x="72845" y="699287"/>
                </a:lnTo>
                <a:cubicBezTo>
                  <a:pt x="32614" y="699287"/>
                  <a:pt x="0" y="666674"/>
                  <a:pt x="0" y="626442"/>
                </a:cubicBezTo>
                <a:lnTo>
                  <a:pt x="0" y="72845"/>
                </a:lnTo>
                <a:cubicBezTo>
                  <a:pt x="0" y="32641"/>
                  <a:pt x="32641" y="0"/>
                  <a:pt x="72845" y="0"/>
                </a:cubicBezTo>
                <a:close/>
              </a:path>
            </a:pathLst>
          </a:custGeom>
          <a:solidFill>
            <a:srgbClr val="101012"/>
          </a:solidFill>
          <a:ln w="10160">
            <a:solidFill>
              <a:srgbClr val="3D5AFE">
                <a:alpha val="20000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3955230" y="5676245"/>
            <a:ext cx="127474" cy="127474"/>
          </a:xfrm>
          <a:custGeom>
            <a:avLst/>
            <a:gdLst/>
            <a:ahLst/>
            <a:cxnLst/>
            <a:rect l="l" t="t" r="r" b="b"/>
            <a:pathLst>
              <a:path w="127474" h="127474">
                <a:moveTo>
                  <a:pt x="119532" y="47803"/>
                </a:moveTo>
                <a:lnTo>
                  <a:pt x="121499" y="47803"/>
                </a:lnTo>
                <a:cubicBezTo>
                  <a:pt x="124810" y="47803"/>
                  <a:pt x="127474" y="45139"/>
                  <a:pt x="127474" y="41827"/>
                </a:cubicBezTo>
                <a:lnTo>
                  <a:pt x="127474" y="5975"/>
                </a:lnTo>
                <a:cubicBezTo>
                  <a:pt x="127474" y="3560"/>
                  <a:pt x="126030" y="1369"/>
                  <a:pt x="123789" y="448"/>
                </a:cubicBezTo>
                <a:cubicBezTo>
                  <a:pt x="121549" y="-473"/>
                  <a:pt x="118984" y="50"/>
                  <a:pt x="117266" y="1743"/>
                </a:cubicBezTo>
                <a:lnTo>
                  <a:pt x="104394" y="14640"/>
                </a:lnTo>
                <a:cubicBezTo>
                  <a:pt x="93365" y="5502"/>
                  <a:pt x="79173" y="0"/>
                  <a:pt x="63737" y="0"/>
                </a:cubicBezTo>
                <a:cubicBezTo>
                  <a:pt x="31620" y="0"/>
                  <a:pt x="5054" y="23752"/>
                  <a:pt x="647" y="54650"/>
                </a:cubicBezTo>
                <a:cubicBezTo>
                  <a:pt x="25" y="59007"/>
                  <a:pt x="3037" y="63040"/>
                  <a:pt x="7395" y="63662"/>
                </a:cubicBezTo>
                <a:cubicBezTo>
                  <a:pt x="11752" y="64285"/>
                  <a:pt x="15785" y="61247"/>
                  <a:pt x="16407" y="56915"/>
                </a:cubicBezTo>
                <a:cubicBezTo>
                  <a:pt x="19719" y="33736"/>
                  <a:pt x="39661" y="15934"/>
                  <a:pt x="63737" y="15934"/>
                </a:cubicBezTo>
                <a:cubicBezTo>
                  <a:pt x="74792" y="15934"/>
                  <a:pt x="84950" y="19669"/>
                  <a:pt x="93041" y="25968"/>
                </a:cubicBezTo>
                <a:lnTo>
                  <a:pt x="81414" y="37595"/>
                </a:lnTo>
                <a:cubicBezTo>
                  <a:pt x="79696" y="39313"/>
                  <a:pt x="79198" y="41877"/>
                  <a:pt x="80120" y="44118"/>
                </a:cubicBezTo>
                <a:cubicBezTo>
                  <a:pt x="81041" y="46359"/>
                  <a:pt x="83232" y="47803"/>
                  <a:pt x="85647" y="47803"/>
                </a:cubicBezTo>
                <a:lnTo>
                  <a:pt x="119532" y="47803"/>
                </a:lnTo>
                <a:close/>
                <a:moveTo>
                  <a:pt x="126852" y="72825"/>
                </a:moveTo>
                <a:cubicBezTo>
                  <a:pt x="127474" y="68468"/>
                  <a:pt x="124437" y="64434"/>
                  <a:pt x="120105" y="63812"/>
                </a:cubicBezTo>
                <a:cubicBezTo>
                  <a:pt x="115772" y="63189"/>
                  <a:pt x="111714" y="66227"/>
                  <a:pt x="111092" y="70559"/>
                </a:cubicBezTo>
                <a:cubicBezTo>
                  <a:pt x="107780" y="93713"/>
                  <a:pt x="87838" y="111515"/>
                  <a:pt x="63762" y="111515"/>
                </a:cubicBezTo>
                <a:cubicBezTo>
                  <a:pt x="52708" y="111515"/>
                  <a:pt x="42550" y="107780"/>
                  <a:pt x="34458" y="101481"/>
                </a:cubicBezTo>
                <a:lnTo>
                  <a:pt x="46060" y="89879"/>
                </a:lnTo>
                <a:cubicBezTo>
                  <a:pt x="47778" y="88161"/>
                  <a:pt x="48276" y="85597"/>
                  <a:pt x="47355" y="83356"/>
                </a:cubicBezTo>
                <a:cubicBezTo>
                  <a:pt x="46433" y="81115"/>
                  <a:pt x="44243" y="79671"/>
                  <a:pt x="41827" y="79671"/>
                </a:cubicBezTo>
                <a:lnTo>
                  <a:pt x="5975" y="79671"/>
                </a:lnTo>
                <a:cubicBezTo>
                  <a:pt x="2664" y="79671"/>
                  <a:pt x="0" y="82335"/>
                  <a:pt x="0" y="85647"/>
                </a:cubicBezTo>
                <a:lnTo>
                  <a:pt x="0" y="121499"/>
                </a:lnTo>
                <a:cubicBezTo>
                  <a:pt x="0" y="123914"/>
                  <a:pt x="1444" y="126105"/>
                  <a:pt x="3685" y="127026"/>
                </a:cubicBezTo>
                <a:cubicBezTo>
                  <a:pt x="5926" y="127947"/>
                  <a:pt x="8490" y="127424"/>
                  <a:pt x="10208" y="125731"/>
                </a:cubicBezTo>
                <a:lnTo>
                  <a:pt x="23105" y="112835"/>
                </a:lnTo>
                <a:cubicBezTo>
                  <a:pt x="34109" y="121972"/>
                  <a:pt x="48301" y="127474"/>
                  <a:pt x="63737" y="127474"/>
                </a:cubicBezTo>
                <a:cubicBezTo>
                  <a:pt x="95855" y="127474"/>
                  <a:pt x="122420" y="103722"/>
                  <a:pt x="126827" y="72825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36" name="Text 34"/>
          <p:cNvSpPr/>
          <p:nvPr/>
        </p:nvSpPr>
        <p:spPr>
          <a:xfrm>
            <a:off x="4169204" y="5630718"/>
            <a:ext cx="819477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Thread Safe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3937019" y="5922088"/>
            <a:ext cx="2986539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Lock mechanisms for concurrent access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353328" y="1438639"/>
            <a:ext cx="4468882" cy="3831511"/>
          </a:xfrm>
          <a:custGeom>
            <a:avLst/>
            <a:gdLst/>
            <a:ahLst/>
            <a:cxnLst/>
            <a:rect l="l" t="t" r="r" b="b"/>
            <a:pathLst>
              <a:path w="4468882" h="3831511">
                <a:moveTo>
                  <a:pt x="145674" y="0"/>
                </a:moveTo>
                <a:lnTo>
                  <a:pt x="4323208" y="0"/>
                </a:lnTo>
                <a:cubicBezTo>
                  <a:pt x="4403662" y="0"/>
                  <a:pt x="4468882" y="65220"/>
                  <a:pt x="4468882" y="145674"/>
                </a:cubicBezTo>
                <a:lnTo>
                  <a:pt x="4468882" y="3685837"/>
                </a:lnTo>
                <a:cubicBezTo>
                  <a:pt x="4468882" y="3766291"/>
                  <a:pt x="4403662" y="3831511"/>
                  <a:pt x="4323208" y="3831511"/>
                </a:cubicBezTo>
                <a:lnTo>
                  <a:pt x="145674" y="3831511"/>
                </a:lnTo>
                <a:cubicBezTo>
                  <a:pt x="65220" y="3831511"/>
                  <a:pt x="0" y="3766291"/>
                  <a:pt x="0" y="3685837"/>
                </a:cubicBezTo>
                <a:lnTo>
                  <a:pt x="0" y="145674"/>
                </a:lnTo>
                <a:cubicBezTo>
                  <a:pt x="0" y="65274"/>
                  <a:pt x="65274" y="0"/>
                  <a:pt x="145674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FF3D71">
                <a:alpha val="3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7550458" y="1660806"/>
            <a:ext cx="204869" cy="182106"/>
          </a:xfrm>
          <a:custGeom>
            <a:avLst/>
            <a:gdLst/>
            <a:ahLst/>
            <a:cxnLst/>
            <a:rect l="l" t="t" r="r" b="b"/>
            <a:pathLst>
              <a:path w="204869" h="182106">
                <a:moveTo>
                  <a:pt x="128328" y="427"/>
                </a:moveTo>
                <a:cubicBezTo>
                  <a:pt x="122281" y="-1316"/>
                  <a:pt x="115986" y="2205"/>
                  <a:pt x="114243" y="8252"/>
                </a:cubicBezTo>
                <a:lnTo>
                  <a:pt x="68717" y="167594"/>
                </a:lnTo>
                <a:cubicBezTo>
                  <a:pt x="66974" y="173641"/>
                  <a:pt x="70495" y="179936"/>
                  <a:pt x="76541" y="181679"/>
                </a:cubicBezTo>
                <a:cubicBezTo>
                  <a:pt x="82588" y="183422"/>
                  <a:pt x="88883" y="179901"/>
                  <a:pt x="90626" y="173854"/>
                </a:cubicBezTo>
                <a:lnTo>
                  <a:pt x="136153" y="14512"/>
                </a:lnTo>
                <a:cubicBezTo>
                  <a:pt x="137896" y="8465"/>
                  <a:pt x="134374" y="2170"/>
                  <a:pt x="128328" y="427"/>
                </a:cubicBezTo>
                <a:close/>
                <a:moveTo>
                  <a:pt x="151305" y="48834"/>
                </a:moveTo>
                <a:cubicBezTo>
                  <a:pt x="146859" y="53280"/>
                  <a:pt x="146859" y="60500"/>
                  <a:pt x="151305" y="64946"/>
                </a:cubicBezTo>
                <a:lnTo>
                  <a:pt x="177411" y="91053"/>
                </a:lnTo>
                <a:lnTo>
                  <a:pt x="151305" y="117160"/>
                </a:lnTo>
                <a:cubicBezTo>
                  <a:pt x="146859" y="121606"/>
                  <a:pt x="146859" y="128826"/>
                  <a:pt x="151305" y="133272"/>
                </a:cubicBezTo>
                <a:cubicBezTo>
                  <a:pt x="155750" y="137718"/>
                  <a:pt x="162971" y="137718"/>
                  <a:pt x="167417" y="133272"/>
                </a:cubicBezTo>
                <a:lnTo>
                  <a:pt x="201562" y="99127"/>
                </a:lnTo>
                <a:cubicBezTo>
                  <a:pt x="206007" y="94681"/>
                  <a:pt x="206007" y="87461"/>
                  <a:pt x="201562" y="83015"/>
                </a:cubicBezTo>
                <a:lnTo>
                  <a:pt x="167417" y="48870"/>
                </a:lnTo>
                <a:cubicBezTo>
                  <a:pt x="162971" y="44424"/>
                  <a:pt x="155750" y="44424"/>
                  <a:pt x="151305" y="48870"/>
                </a:cubicBezTo>
                <a:close/>
                <a:moveTo>
                  <a:pt x="53600" y="48834"/>
                </a:moveTo>
                <a:cubicBezTo>
                  <a:pt x="49154" y="44388"/>
                  <a:pt x="41934" y="44388"/>
                  <a:pt x="37488" y="48834"/>
                </a:cubicBezTo>
                <a:lnTo>
                  <a:pt x="3343" y="82979"/>
                </a:lnTo>
                <a:cubicBezTo>
                  <a:pt x="-1103" y="87425"/>
                  <a:pt x="-1103" y="94645"/>
                  <a:pt x="3343" y="99091"/>
                </a:cubicBezTo>
                <a:lnTo>
                  <a:pt x="37488" y="133236"/>
                </a:lnTo>
                <a:cubicBezTo>
                  <a:pt x="41934" y="137682"/>
                  <a:pt x="49154" y="137682"/>
                  <a:pt x="53600" y="133236"/>
                </a:cubicBezTo>
                <a:cubicBezTo>
                  <a:pt x="58046" y="128790"/>
                  <a:pt x="58046" y="121570"/>
                  <a:pt x="53600" y="117124"/>
                </a:cubicBezTo>
                <a:lnTo>
                  <a:pt x="27494" y="91053"/>
                </a:lnTo>
                <a:lnTo>
                  <a:pt x="53565" y="64946"/>
                </a:lnTo>
                <a:cubicBezTo>
                  <a:pt x="58011" y="60500"/>
                  <a:pt x="58011" y="53280"/>
                  <a:pt x="53565" y="48834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40" name="Text 38"/>
          <p:cNvSpPr/>
          <p:nvPr/>
        </p:nvSpPr>
        <p:spPr>
          <a:xfrm>
            <a:off x="7875973" y="1624385"/>
            <a:ext cx="1347585" cy="254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4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539077" y="2025018"/>
            <a:ext cx="4097386" cy="3059382"/>
          </a:xfrm>
          <a:custGeom>
            <a:avLst/>
            <a:gdLst/>
            <a:ahLst/>
            <a:cxnLst/>
            <a:rect l="l" t="t" r="r" b="b"/>
            <a:pathLst>
              <a:path w="4097386" h="3059382">
                <a:moveTo>
                  <a:pt x="72844" y="0"/>
                </a:moveTo>
                <a:lnTo>
                  <a:pt x="4024542" y="0"/>
                </a:lnTo>
                <a:cubicBezTo>
                  <a:pt x="4064773" y="0"/>
                  <a:pt x="4097386" y="32613"/>
                  <a:pt x="4097386" y="72844"/>
                </a:cubicBezTo>
                <a:lnTo>
                  <a:pt x="4097386" y="2986538"/>
                </a:lnTo>
                <a:cubicBezTo>
                  <a:pt x="4097386" y="3026768"/>
                  <a:pt x="4064773" y="3059382"/>
                  <a:pt x="4024542" y="3059382"/>
                </a:cubicBezTo>
                <a:lnTo>
                  <a:pt x="72844" y="3059382"/>
                </a:lnTo>
                <a:cubicBezTo>
                  <a:pt x="32613" y="3059382"/>
                  <a:pt x="0" y="3026768"/>
                  <a:pt x="0" y="2986538"/>
                </a:cubicBezTo>
                <a:lnTo>
                  <a:pt x="0" y="72844"/>
                </a:lnTo>
                <a:cubicBezTo>
                  <a:pt x="0" y="32640"/>
                  <a:pt x="32640" y="0"/>
                  <a:pt x="72844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42" name="Text 40"/>
          <p:cNvSpPr/>
          <p:nvPr/>
        </p:nvSpPr>
        <p:spPr>
          <a:xfrm>
            <a:off x="7684761" y="2170703"/>
            <a:ext cx="3869754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00B0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Camera Stream Handler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684761" y="2425652"/>
            <a:ext cx="3869754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FF3D7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</a:t>
            </a:r>
            <a:pPr>
              <a:lnSpc>
                <a:spcPct val="120000"/>
              </a:lnSpc>
            </a:pPr>
            <a:r>
              <a:rPr lang="en-US" sz="1004" dirty="0">
                <a:solidFill>
                  <a:srgbClr val="3D5AF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CameraStream</a:t>
            </a:r>
            <a:pPr>
              <a:lnSpc>
                <a:spcPct val="120000"/>
              </a:lnSpc>
            </a:pPr>
            <a:r>
              <a:rPr lang="en-US" sz="1004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830446" y="2607758"/>
            <a:ext cx="3724069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FF3D7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</a:t>
            </a:r>
            <a:pPr>
              <a:lnSpc>
                <a:spcPct val="120000"/>
              </a:lnSpc>
            </a:pPr>
            <a:r>
              <a:rPr lang="en-US" sz="1004" dirty="0">
                <a:solidFill>
                  <a:srgbClr val="00B0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__init__</a:t>
            </a:r>
            <a:pPr>
              <a:lnSpc>
                <a:spcPct val="120000"/>
              </a:lnSpc>
            </a:pPr>
            <a:r>
              <a:rPr lang="en-US" sz="1004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(self, url):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976131" y="2789864"/>
            <a:ext cx="3578384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self.cap = cv2.VideoCapture(url)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976131" y="2971970"/>
            <a:ext cx="3578384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self.buffer = deque(maxlen=30)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976131" y="3154076"/>
            <a:ext cx="3578384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self.running = </a:t>
            </a:r>
            <a:pPr>
              <a:lnSpc>
                <a:spcPct val="120000"/>
              </a:lnSpc>
            </a:pPr>
            <a:r>
              <a:rPr lang="en-US" sz="1004" dirty="0">
                <a:solidFill>
                  <a:srgbClr val="3D5AF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False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830446" y="3409024"/>
            <a:ext cx="3724069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FF3D7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</a:t>
            </a:r>
            <a:pPr>
              <a:lnSpc>
                <a:spcPct val="120000"/>
              </a:lnSpc>
            </a:pPr>
            <a:r>
              <a:rPr lang="en-US" sz="1004" dirty="0">
                <a:solidFill>
                  <a:srgbClr val="00B0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</a:t>
            </a:r>
            <a:pPr>
              <a:lnSpc>
                <a:spcPct val="120000"/>
              </a:lnSpc>
            </a:pPr>
            <a:r>
              <a:rPr lang="en-US" sz="1004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(self):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976131" y="3591130"/>
            <a:ext cx="3578384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self.running = </a:t>
            </a:r>
            <a:pPr>
              <a:lnSpc>
                <a:spcPct val="120000"/>
              </a:lnSpc>
            </a:pPr>
            <a:r>
              <a:rPr lang="en-US" sz="1004" dirty="0">
                <a:solidFill>
                  <a:srgbClr val="3D5AF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True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7976131" y="3773236"/>
            <a:ext cx="3578384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Thread(target=self._capture).start()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830446" y="4028185"/>
            <a:ext cx="3724069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FF3D7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</a:t>
            </a:r>
            <a:pPr>
              <a:lnSpc>
                <a:spcPct val="120000"/>
              </a:lnSpc>
            </a:pPr>
            <a:r>
              <a:rPr lang="en-US" sz="1004" dirty="0">
                <a:solidFill>
                  <a:srgbClr val="00B0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_capture</a:t>
            </a:r>
            <a:pPr>
              <a:lnSpc>
                <a:spcPct val="120000"/>
              </a:lnSpc>
            </a:pPr>
            <a:r>
              <a:rPr lang="en-US" sz="1004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(self):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976131" y="4210291"/>
            <a:ext cx="3578384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FF3D7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</a:t>
            </a:r>
            <a:pPr>
              <a:lnSpc>
                <a:spcPct val="120000"/>
              </a:lnSpc>
            </a:pPr>
            <a:r>
              <a:rPr lang="en-US" sz="1004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self.running: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121816" y="4392397"/>
            <a:ext cx="3432699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ret, frame = self.cap.read()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121816" y="4574503"/>
            <a:ext cx="3432699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FF3D7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pPr>
              <a:lnSpc>
                <a:spcPct val="120000"/>
              </a:lnSpc>
            </a:pPr>
            <a:r>
              <a:rPr lang="en-US" sz="1004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ret: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267501" y="4756609"/>
            <a:ext cx="3287014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self.buffer.append(frame)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353328" y="5423120"/>
            <a:ext cx="4468882" cy="1427711"/>
          </a:xfrm>
          <a:custGeom>
            <a:avLst/>
            <a:gdLst/>
            <a:ahLst/>
            <a:cxnLst/>
            <a:rect l="l" t="t" r="r" b="b"/>
            <a:pathLst>
              <a:path w="4468882" h="1427711">
                <a:moveTo>
                  <a:pt x="109263" y="0"/>
                </a:moveTo>
                <a:lnTo>
                  <a:pt x="4359620" y="0"/>
                </a:lnTo>
                <a:cubicBezTo>
                  <a:pt x="4419964" y="0"/>
                  <a:pt x="4468882" y="48919"/>
                  <a:pt x="4468882" y="109263"/>
                </a:cubicBezTo>
                <a:lnTo>
                  <a:pt x="4468882" y="1318449"/>
                </a:lnTo>
                <a:cubicBezTo>
                  <a:pt x="4468882" y="1378793"/>
                  <a:pt x="4419964" y="1427711"/>
                  <a:pt x="4359620" y="1427711"/>
                </a:cubicBezTo>
                <a:lnTo>
                  <a:pt x="109263" y="1427711"/>
                </a:lnTo>
                <a:cubicBezTo>
                  <a:pt x="48959" y="1427711"/>
                  <a:pt x="0" y="1378752"/>
                  <a:pt x="0" y="1318449"/>
                </a:cubicBezTo>
                <a:lnTo>
                  <a:pt x="0" y="109263"/>
                </a:lnTo>
                <a:cubicBezTo>
                  <a:pt x="0" y="48959"/>
                  <a:pt x="48959" y="0"/>
                  <a:pt x="109263" y="0"/>
                </a:cubicBezTo>
                <a:close/>
              </a:path>
            </a:pathLst>
          </a:custGeom>
          <a:gradFill rotWithShape="1" flip="none">
            <a:gsLst>
              <a:gs pos="0">
                <a:srgbClr val="3D5AFE">
                  <a:alpha val="20000"/>
                </a:srgbClr>
              </a:gs>
              <a:gs pos="100000">
                <a:srgbClr val="00B0FF">
                  <a:alpha val="10000"/>
                </a:srgbClr>
              </a:gs>
            </a:gsLst>
            <a:lin ang="2700000" scaled="1"/>
          </a:gra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7525419" y="5599761"/>
            <a:ext cx="163895" cy="163895"/>
          </a:xfrm>
          <a:custGeom>
            <a:avLst/>
            <a:gdLst/>
            <a:ahLst/>
            <a:cxnLst/>
            <a:rect l="l" t="t" r="r" b="b"/>
            <a:pathLst>
              <a:path w="163895" h="163895">
                <a:moveTo>
                  <a:pt x="20487" y="20487"/>
                </a:moveTo>
                <a:cubicBezTo>
                  <a:pt x="20487" y="14821"/>
                  <a:pt x="15909" y="10243"/>
                  <a:pt x="10243" y="10243"/>
                </a:cubicBezTo>
                <a:cubicBezTo>
                  <a:pt x="4578" y="10243"/>
                  <a:pt x="0" y="14821"/>
                  <a:pt x="0" y="20487"/>
                </a:cubicBezTo>
                <a:lnTo>
                  <a:pt x="0" y="128043"/>
                </a:lnTo>
                <a:cubicBezTo>
                  <a:pt x="0" y="142192"/>
                  <a:pt x="11460" y="153652"/>
                  <a:pt x="25609" y="153652"/>
                </a:cubicBezTo>
                <a:lnTo>
                  <a:pt x="153652" y="153652"/>
                </a:lnTo>
                <a:cubicBezTo>
                  <a:pt x="159318" y="153652"/>
                  <a:pt x="163895" y="149074"/>
                  <a:pt x="163895" y="143409"/>
                </a:cubicBezTo>
                <a:cubicBezTo>
                  <a:pt x="163895" y="137743"/>
                  <a:pt x="159318" y="133165"/>
                  <a:pt x="153652" y="133165"/>
                </a:cubicBezTo>
                <a:lnTo>
                  <a:pt x="25609" y="133165"/>
                </a:lnTo>
                <a:cubicBezTo>
                  <a:pt x="22792" y="133165"/>
                  <a:pt x="20487" y="130860"/>
                  <a:pt x="20487" y="128043"/>
                </a:cubicBezTo>
                <a:lnTo>
                  <a:pt x="20487" y="20487"/>
                </a:lnTo>
                <a:close/>
                <a:moveTo>
                  <a:pt x="150643" y="48208"/>
                </a:moveTo>
                <a:cubicBezTo>
                  <a:pt x="154644" y="44207"/>
                  <a:pt x="154644" y="37709"/>
                  <a:pt x="150643" y="33707"/>
                </a:cubicBezTo>
                <a:cubicBezTo>
                  <a:pt x="146642" y="29706"/>
                  <a:pt x="140143" y="29706"/>
                  <a:pt x="136142" y="33707"/>
                </a:cubicBezTo>
                <a:lnTo>
                  <a:pt x="102435" y="67447"/>
                </a:lnTo>
                <a:lnTo>
                  <a:pt x="84060" y="49105"/>
                </a:lnTo>
                <a:cubicBezTo>
                  <a:pt x="80059" y="45103"/>
                  <a:pt x="73561" y="45103"/>
                  <a:pt x="69560" y="49105"/>
                </a:cubicBezTo>
                <a:lnTo>
                  <a:pt x="38829" y="79835"/>
                </a:lnTo>
                <a:cubicBezTo>
                  <a:pt x="34828" y="83836"/>
                  <a:pt x="34828" y="90335"/>
                  <a:pt x="38829" y="94336"/>
                </a:cubicBezTo>
                <a:cubicBezTo>
                  <a:pt x="42830" y="98337"/>
                  <a:pt x="49329" y="98337"/>
                  <a:pt x="53330" y="94336"/>
                </a:cubicBezTo>
                <a:lnTo>
                  <a:pt x="76826" y="70840"/>
                </a:lnTo>
                <a:lnTo>
                  <a:pt x="95200" y="89214"/>
                </a:lnTo>
                <a:cubicBezTo>
                  <a:pt x="99202" y="93216"/>
                  <a:pt x="105700" y="93216"/>
                  <a:pt x="109701" y="89214"/>
                </a:cubicBezTo>
                <a:lnTo>
                  <a:pt x="150675" y="48240"/>
                </a:ln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58" name="Text 56"/>
          <p:cNvSpPr/>
          <p:nvPr/>
        </p:nvSpPr>
        <p:spPr>
          <a:xfrm>
            <a:off x="7816788" y="5572445"/>
            <a:ext cx="1384006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 Metrics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7502655" y="5918447"/>
            <a:ext cx="919636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Stream Latency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1151719" y="5900236"/>
            <a:ext cx="591845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&lt; 100ms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7502655" y="6209816"/>
            <a:ext cx="1165479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Concurrent Streams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472681" y="6191606"/>
            <a:ext cx="273159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16+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7502655" y="6501186"/>
            <a:ext cx="901425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Memory Usage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1021286" y="6482975"/>
            <a:ext cx="719319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FF3D7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Optimized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010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4205" y="344205"/>
            <a:ext cx="1761919" cy="313533"/>
          </a:xfrm>
          <a:custGeom>
            <a:avLst/>
            <a:gdLst/>
            <a:ahLst/>
            <a:cxnLst/>
            <a:rect l="l" t="t" r="r" b="b"/>
            <a:pathLst>
              <a:path w="1761919" h="313533">
                <a:moveTo>
                  <a:pt x="156766" y="0"/>
                </a:moveTo>
                <a:lnTo>
                  <a:pt x="1605152" y="0"/>
                </a:lnTo>
                <a:cubicBezTo>
                  <a:pt x="1691674" y="0"/>
                  <a:pt x="1761919" y="70245"/>
                  <a:pt x="1761919" y="156766"/>
                </a:cubicBezTo>
                <a:lnTo>
                  <a:pt x="1761919" y="156766"/>
                </a:lnTo>
                <a:cubicBezTo>
                  <a:pt x="1761919" y="243288"/>
                  <a:pt x="1691674" y="313533"/>
                  <a:pt x="1605152" y="313533"/>
                </a:cubicBezTo>
                <a:lnTo>
                  <a:pt x="156766" y="313533"/>
                </a:lnTo>
                <a:cubicBezTo>
                  <a:pt x="70245" y="313533"/>
                  <a:pt x="0" y="243288"/>
                  <a:pt x="0" y="156766"/>
                </a:cubicBezTo>
                <a:lnTo>
                  <a:pt x="0" y="156766"/>
                </a:lnTo>
                <a:cubicBezTo>
                  <a:pt x="0" y="70245"/>
                  <a:pt x="70245" y="0"/>
                  <a:pt x="156766" y="0"/>
                </a:cubicBezTo>
                <a:close/>
              </a:path>
            </a:pathLst>
          </a:custGeom>
          <a:solidFill>
            <a:srgbClr val="FF3D71">
              <a:alpha val="20000"/>
            </a:srgbClr>
          </a:solidFill>
          <a:ln w="10160">
            <a:solidFill>
              <a:srgbClr val="FF3D71">
                <a:alpha val="50196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83931" y="439629"/>
            <a:ext cx="1544128" cy="136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9" b="1" spc="47" kern="0" dirty="0">
                <a:solidFill>
                  <a:srgbClr val="FF3D7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08 / Recording System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0797" y="763385"/>
            <a:ext cx="11714885" cy="408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2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On-Demand Recording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4205" y="1346148"/>
            <a:ext cx="5647000" cy="3994137"/>
          </a:xfrm>
          <a:custGeom>
            <a:avLst/>
            <a:gdLst/>
            <a:ahLst/>
            <a:cxnLst/>
            <a:rect l="l" t="t" r="r" b="b"/>
            <a:pathLst>
              <a:path w="5647000" h="3994137">
                <a:moveTo>
                  <a:pt x="136320" y="0"/>
                </a:moveTo>
                <a:lnTo>
                  <a:pt x="5510681" y="0"/>
                </a:lnTo>
                <a:cubicBezTo>
                  <a:pt x="5585968" y="0"/>
                  <a:pt x="5647000" y="61032"/>
                  <a:pt x="5647000" y="136320"/>
                </a:cubicBezTo>
                <a:lnTo>
                  <a:pt x="5647000" y="3857817"/>
                </a:lnTo>
                <a:cubicBezTo>
                  <a:pt x="5647000" y="3933104"/>
                  <a:pt x="5585968" y="3994137"/>
                  <a:pt x="5510681" y="3994137"/>
                </a:cubicBezTo>
                <a:lnTo>
                  <a:pt x="136320" y="3994137"/>
                </a:lnTo>
                <a:cubicBezTo>
                  <a:pt x="61032" y="3994137"/>
                  <a:pt x="0" y="3933104"/>
                  <a:pt x="0" y="3857817"/>
                </a:cubicBezTo>
                <a:lnTo>
                  <a:pt x="0" y="136320"/>
                </a:lnTo>
                <a:cubicBezTo>
                  <a:pt x="0" y="61083"/>
                  <a:pt x="61083" y="0"/>
                  <a:pt x="136320" y="0"/>
                </a:cubicBezTo>
                <a:close/>
              </a:path>
            </a:pathLst>
          </a:custGeom>
          <a:gradFill rotWithShape="1" flip="none">
            <a:gsLst>
              <a:gs pos="0">
                <a:srgbClr val="FF3D71">
                  <a:alpha val="20000"/>
                </a:srgbClr>
              </a:gs>
              <a:gs pos="100000">
                <a:srgbClr val="FF3D71">
                  <a:alpha val="5000"/>
                </a:srgbClr>
              </a:gs>
            </a:gsLst>
            <a:lin ang="2700000" scaled="1"/>
          </a:gradFill>
          <a:ln w="10160">
            <a:solidFill>
              <a:srgbClr val="FF3D71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52091" y="1554032"/>
            <a:ext cx="477115" cy="477115"/>
          </a:xfrm>
          <a:custGeom>
            <a:avLst/>
            <a:gdLst/>
            <a:ahLst/>
            <a:cxnLst/>
            <a:rect l="l" t="t" r="r" b="b"/>
            <a:pathLst>
              <a:path w="477115" h="477115">
                <a:moveTo>
                  <a:pt x="102241" y="0"/>
                </a:moveTo>
                <a:lnTo>
                  <a:pt x="374874" y="0"/>
                </a:lnTo>
                <a:cubicBezTo>
                  <a:pt x="431303" y="0"/>
                  <a:pt x="477115" y="45813"/>
                  <a:pt x="477115" y="102241"/>
                </a:cubicBezTo>
                <a:lnTo>
                  <a:pt x="477115" y="374874"/>
                </a:lnTo>
                <a:cubicBezTo>
                  <a:pt x="477115" y="431303"/>
                  <a:pt x="431303" y="477115"/>
                  <a:pt x="374874" y="477115"/>
                </a:cubicBezTo>
                <a:lnTo>
                  <a:pt x="102241" y="477115"/>
                </a:lnTo>
                <a:cubicBezTo>
                  <a:pt x="45813" y="477115"/>
                  <a:pt x="0" y="431303"/>
                  <a:pt x="0" y="374874"/>
                </a:cubicBezTo>
                <a:lnTo>
                  <a:pt x="0" y="102241"/>
                </a:lnTo>
                <a:cubicBezTo>
                  <a:pt x="0" y="45813"/>
                  <a:pt x="45813" y="0"/>
                  <a:pt x="102241" y="0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7" name="Shape 5"/>
          <p:cNvSpPr/>
          <p:nvPr/>
        </p:nvSpPr>
        <p:spPr>
          <a:xfrm>
            <a:off x="688409" y="1690351"/>
            <a:ext cx="204478" cy="204478"/>
          </a:xfrm>
          <a:custGeom>
            <a:avLst/>
            <a:gdLst/>
            <a:ahLst/>
            <a:cxnLst/>
            <a:rect l="l" t="t" r="r" b="b"/>
            <a:pathLst>
              <a:path w="204478" h="204478">
                <a:moveTo>
                  <a:pt x="0" y="102239"/>
                </a:moveTo>
                <a:cubicBezTo>
                  <a:pt x="0" y="45812"/>
                  <a:pt x="45812" y="0"/>
                  <a:pt x="102239" y="0"/>
                </a:cubicBezTo>
                <a:cubicBezTo>
                  <a:pt x="158666" y="0"/>
                  <a:pt x="204478" y="45812"/>
                  <a:pt x="204478" y="102239"/>
                </a:cubicBezTo>
                <a:cubicBezTo>
                  <a:pt x="204478" y="158666"/>
                  <a:pt x="158666" y="204478"/>
                  <a:pt x="102239" y="204478"/>
                </a:cubicBezTo>
                <a:cubicBezTo>
                  <a:pt x="45812" y="204478"/>
                  <a:pt x="0" y="158666"/>
                  <a:pt x="0" y="102239"/>
                </a:cubicBezTo>
                <a:close/>
                <a:moveTo>
                  <a:pt x="102239" y="63899"/>
                </a:moveTo>
                <a:cubicBezTo>
                  <a:pt x="123399" y="63899"/>
                  <a:pt x="140579" y="81079"/>
                  <a:pt x="140579" y="102239"/>
                </a:cubicBezTo>
                <a:cubicBezTo>
                  <a:pt x="140579" y="123399"/>
                  <a:pt x="123399" y="140579"/>
                  <a:pt x="102239" y="140579"/>
                </a:cubicBezTo>
                <a:cubicBezTo>
                  <a:pt x="81079" y="140579"/>
                  <a:pt x="63899" y="123399"/>
                  <a:pt x="63899" y="102239"/>
                </a:cubicBezTo>
                <a:cubicBezTo>
                  <a:pt x="63899" y="81079"/>
                  <a:pt x="81079" y="63899"/>
                  <a:pt x="102239" y="63899"/>
                </a:cubicBezTo>
                <a:close/>
                <a:moveTo>
                  <a:pt x="102239" y="159748"/>
                </a:moveTo>
                <a:cubicBezTo>
                  <a:pt x="133979" y="159748"/>
                  <a:pt x="159748" y="133979"/>
                  <a:pt x="159748" y="102239"/>
                </a:cubicBezTo>
                <a:cubicBezTo>
                  <a:pt x="159748" y="70499"/>
                  <a:pt x="133979" y="44730"/>
                  <a:pt x="102239" y="44730"/>
                </a:cubicBezTo>
                <a:cubicBezTo>
                  <a:pt x="70499" y="44730"/>
                  <a:pt x="44730" y="70499"/>
                  <a:pt x="44730" y="102239"/>
                </a:cubicBezTo>
                <a:cubicBezTo>
                  <a:pt x="44730" y="133979"/>
                  <a:pt x="70499" y="159748"/>
                  <a:pt x="102239" y="159748"/>
                </a:cubicBezTo>
                <a:close/>
                <a:moveTo>
                  <a:pt x="102239" y="115019"/>
                </a:moveTo>
                <a:cubicBezTo>
                  <a:pt x="109292" y="115019"/>
                  <a:pt x="115019" y="109292"/>
                  <a:pt x="115019" y="102239"/>
                </a:cubicBezTo>
                <a:cubicBezTo>
                  <a:pt x="115019" y="95186"/>
                  <a:pt x="109292" y="89459"/>
                  <a:pt x="102239" y="89459"/>
                </a:cubicBezTo>
                <a:cubicBezTo>
                  <a:pt x="95186" y="89459"/>
                  <a:pt x="89459" y="95186"/>
                  <a:pt x="89459" y="102239"/>
                </a:cubicBezTo>
                <a:cubicBezTo>
                  <a:pt x="89459" y="109292"/>
                  <a:pt x="95186" y="115019"/>
                  <a:pt x="102239" y="11501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165525" y="1656271"/>
            <a:ext cx="1567665" cy="27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Recording Logic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69130" y="2201545"/>
            <a:ext cx="5214189" cy="1022390"/>
          </a:xfrm>
          <a:custGeom>
            <a:avLst/>
            <a:gdLst/>
            <a:ahLst/>
            <a:cxnLst/>
            <a:rect l="l" t="t" r="r" b="b"/>
            <a:pathLst>
              <a:path w="5214189" h="1022390">
                <a:moveTo>
                  <a:pt x="34080" y="0"/>
                </a:moveTo>
                <a:lnTo>
                  <a:pt x="5111950" y="0"/>
                </a:lnTo>
                <a:cubicBezTo>
                  <a:pt x="5168415" y="0"/>
                  <a:pt x="5214189" y="45774"/>
                  <a:pt x="5214189" y="102239"/>
                </a:cubicBezTo>
                <a:lnTo>
                  <a:pt x="5214189" y="920151"/>
                </a:lnTo>
                <a:cubicBezTo>
                  <a:pt x="5214189" y="976616"/>
                  <a:pt x="5168415" y="1022390"/>
                  <a:pt x="5111950" y="1022390"/>
                </a:cubicBezTo>
                <a:lnTo>
                  <a:pt x="34080" y="1022390"/>
                </a:lnTo>
                <a:cubicBezTo>
                  <a:pt x="15258" y="1022390"/>
                  <a:pt x="0" y="1007132"/>
                  <a:pt x="0" y="988310"/>
                </a:cubicBezTo>
                <a:lnTo>
                  <a:pt x="0" y="34080"/>
                </a:lnTo>
                <a:cubicBezTo>
                  <a:pt x="0" y="15271"/>
                  <a:pt x="15271" y="0"/>
                  <a:pt x="34080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10" name="Shape 8"/>
          <p:cNvSpPr/>
          <p:nvPr/>
        </p:nvSpPr>
        <p:spPr>
          <a:xfrm>
            <a:off x="569130" y="2201545"/>
            <a:ext cx="34080" cy="1022390"/>
          </a:xfrm>
          <a:custGeom>
            <a:avLst/>
            <a:gdLst/>
            <a:ahLst/>
            <a:cxnLst/>
            <a:rect l="l" t="t" r="r" b="b"/>
            <a:pathLst>
              <a:path w="34080" h="1022390">
                <a:moveTo>
                  <a:pt x="34080" y="0"/>
                </a:moveTo>
                <a:lnTo>
                  <a:pt x="34080" y="0"/>
                </a:lnTo>
                <a:lnTo>
                  <a:pt x="34080" y="1022390"/>
                </a:lnTo>
                <a:lnTo>
                  <a:pt x="34080" y="1022390"/>
                </a:lnTo>
                <a:cubicBezTo>
                  <a:pt x="15258" y="1022390"/>
                  <a:pt x="0" y="1007132"/>
                  <a:pt x="0" y="988310"/>
                </a:cubicBezTo>
                <a:lnTo>
                  <a:pt x="0" y="34080"/>
                </a:lnTo>
                <a:cubicBezTo>
                  <a:pt x="0" y="15271"/>
                  <a:pt x="15271" y="0"/>
                  <a:pt x="34080" y="0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11" name="Shape 9"/>
          <p:cNvSpPr/>
          <p:nvPr/>
        </p:nvSpPr>
        <p:spPr>
          <a:xfrm>
            <a:off x="722489" y="2337864"/>
            <a:ext cx="272637" cy="272637"/>
          </a:xfrm>
          <a:custGeom>
            <a:avLst/>
            <a:gdLst/>
            <a:ahLst/>
            <a:cxnLst/>
            <a:rect l="l" t="t" r="r" b="b"/>
            <a:pathLst>
              <a:path w="272637" h="272637">
                <a:moveTo>
                  <a:pt x="68159" y="0"/>
                </a:moveTo>
                <a:lnTo>
                  <a:pt x="204478" y="0"/>
                </a:lnTo>
                <a:cubicBezTo>
                  <a:pt x="242121" y="0"/>
                  <a:pt x="272637" y="30516"/>
                  <a:pt x="272637" y="68159"/>
                </a:cubicBezTo>
                <a:lnTo>
                  <a:pt x="272637" y="204478"/>
                </a:lnTo>
                <a:cubicBezTo>
                  <a:pt x="272637" y="242121"/>
                  <a:pt x="242121" y="272637"/>
                  <a:pt x="204478" y="272637"/>
                </a:cubicBezTo>
                <a:lnTo>
                  <a:pt x="68159" y="272637"/>
                </a:lnTo>
                <a:cubicBezTo>
                  <a:pt x="30516" y="272637"/>
                  <a:pt x="0" y="242121"/>
                  <a:pt x="0" y="204478"/>
                </a:cubicBezTo>
                <a:lnTo>
                  <a:pt x="0" y="68159"/>
                </a:lnTo>
                <a:cubicBezTo>
                  <a:pt x="0" y="30541"/>
                  <a:pt x="30541" y="0"/>
                  <a:pt x="68159" y="0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12" name="Text 10"/>
          <p:cNvSpPr/>
          <p:nvPr/>
        </p:nvSpPr>
        <p:spPr>
          <a:xfrm>
            <a:off x="839851" y="2388984"/>
            <a:ext cx="93719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9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97365" y="2354904"/>
            <a:ext cx="1099069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8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Start Recording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2489" y="2678661"/>
            <a:ext cx="4992671" cy="408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3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clicks record button → Backend initializes FFmpeg writer with timestamp filename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9130" y="3360254"/>
            <a:ext cx="5214189" cy="817912"/>
          </a:xfrm>
          <a:custGeom>
            <a:avLst/>
            <a:gdLst/>
            <a:ahLst/>
            <a:cxnLst/>
            <a:rect l="l" t="t" r="r" b="b"/>
            <a:pathLst>
              <a:path w="5214189" h="817912">
                <a:moveTo>
                  <a:pt x="34080" y="0"/>
                </a:moveTo>
                <a:lnTo>
                  <a:pt x="5111950" y="0"/>
                </a:lnTo>
                <a:cubicBezTo>
                  <a:pt x="5168415" y="0"/>
                  <a:pt x="5214189" y="45774"/>
                  <a:pt x="5214189" y="102239"/>
                </a:cubicBezTo>
                <a:lnTo>
                  <a:pt x="5214189" y="715673"/>
                </a:lnTo>
                <a:cubicBezTo>
                  <a:pt x="5214189" y="772138"/>
                  <a:pt x="5168415" y="817912"/>
                  <a:pt x="5111950" y="817912"/>
                </a:cubicBezTo>
                <a:lnTo>
                  <a:pt x="34080" y="817912"/>
                </a:lnTo>
                <a:cubicBezTo>
                  <a:pt x="15258" y="817912"/>
                  <a:pt x="0" y="802654"/>
                  <a:pt x="0" y="783832"/>
                </a:cubicBezTo>
                <a:lnTo>
                  <a:pt x="0" y="34080"/>
                </a:lnTo>
                <a:cubicBezTo>
                  <a:pt x="0" y="15258"/>
                  <a:pt x="15258" y="0"/>
                  <a:pt x="34080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16" name="Shape 14"/>
          <p:cNvSpPr/>
          <p:nvPr/>
        </p:nvSpPr>
        <p:spPr>
          <a:xfrm>
            <a:off x="569130" y="3360254"/>
            <a:ext cx="34080" cy="817912"/>
          </a:xfrm>
          <a:custGeom>
            <a:avLst/>
            <a:gdLst/>
            <a:ahLst/>
            <a:cxnLst/>
            <a:rect l="l" t="t" r="r" b="b"/>
            <a:pathLst>
              <a:path w="34080" h="817912">
                <a:moveTo>
                  <a:pt x="34080" y="0"/>
                </a:moveTo>
                <a:lnTo>
                  <a:pt x="34080" y="0"/>
                </a:lnTo>
                <a:lnTo>
                  <a:pt x="34080" y="817912"/>
                </a:lnTo>
                <a:lnTo>
                  <a:pt x="34080" y="817912"/>
                </a:lnTo>
                <a:cubicBezTo>
                  <a:pt x="15258" y="817912"/>
                  <a:pt x="0" y="802654"/>
                  <a:pt x="0" y="783832"/>
                </a:cubicBezTo>
                <a:lnTo>
                  <a:pt x="0" y="34080"/>
                </a:lnTo>
                <a:cubicBezTo>
                  <a:pt x="0" y="15271"/>
                  <a:pt x="15271" y="0"/>
                  <a:pt x="34080" y="0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17" name="Shape 15"/>
          <p:cNvSpPr/>
          <p:nvPr/>
        </p:nvSpPr>
        <p:spPr>
          <a:xfrm>
            <a:off x="722489" y="3496573"/>
            <a:ext cx="272637" cy="272637"/>
          </a:xfrm>
          <a:custGeom>
            <a:avLst/>
            <a:gdLst/>
            <a:ahLst/>
            <a:cxnLst/>
            <a:rect l="l" t="t" r="r" b="b"/>
            <a:pathLst>
              <a:path w="272637" h="272637">
                <a:moveTo>
                  <a:pt x="68159" y="0"/>
                </a:moveTo>
                <a:lnTo>
                  <a:pt x="204478" y="0"/>
                </a:lnTo>
                <a:cubicBezTo>
                  <a:pt x="242121" y="0"/>
                  <a:pt x="272637" y="30516"/>
                  <a:pt x="272637" y="68159"/>
                </a:cubicBezTo>
                <a:lnTo>
                  <a:pt x="272637" y="204478"/>
                </a:lnTo>
                <a:cubicBezTo>
                  <a:pt x="272637" y="242121"/>
                  <a:pt x="242121" y="272637"/>
                  <a:pt x="204478" y="272637"/>
                </a:cubicBezTo>
                <a:lnTo>
                  <a:pt x="68159" y="272637"/>
                </a:lnTo>
                <a:cubicBezTo>
                  <a:pt x="30516" y="272637"/>
                  <a:pt x="0" y="242121"/>
                  <a:pt x="0" y="204478"/>
                </a:cubicBezTo>
                <a:lnTo>
                  <a:pt x="0" y="68159"/>
                </a:lnTo>
                <a:cubicBezTo>
                  <a:pt x="0" y="30541"/>
                  <a:pt x="30541" y="0"/>
                  <a:pt x="68159" y="0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18" name="Text 16"/>
          <p:cNvSpPr/>
          <p:nvPr/>
        </p:nvSpPr>
        <p:spPr>
          <a:xfrm>
            <a:off x="828349" y="3547692"/>
            <a:ext cx="119279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9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97365" y="3513613"/>
            <a:ext cx="1192788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8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Frame Collection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22489" y="3837369"/>
            <a:ext cx="4992671" cy="2044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3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Continuously read frames from buffer and write to video file in background thread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9130" y="4314485"/>
            <a:ext cx="5214189" cy="817912"/>
          </a:xfrm>
          <a:custGeom>
            <a:avLst/>
            <a:gdLst/>
            <a:ahLst/>
            <a:cxnLst/>
            <a:rect l="l" t="t" r="r" b="b"/>
            <a:pathLst>
              <a:path w="5214189" h="817912">
                <a:moveTo>
                  <a:pt x="34080" y="0"/>
                </a:moveTo>
                <a:lnTo>
                  <a:pt x="5111950" y="0"/>
                </a:lnTo>
                <a:cubicBezTo>
                  <a:pt x="5168415" y="0"/>
                  <a:pt x="5214189" y="45774"/>
                  <a:pt x="5214189" y="102239"/>
                </a:cubicBezTo>
                <a:lnTo>
                  <a:pt x="5214189" y="715673"/>
                </a:lnTo>
                <a:cubicBezTo>
                  <a:pt x="5214189" y="772138"/>
                  <a:pt x="5168415" y="817912"/>
                  <a:pt x="5111950" y="817912"/>
                </a:cubicBezTo>
                <a:lnTo>
                  <a:pt x="34080" y="817912"/>
                </a:lnTo>
                <a:cubicBezTo>
                  <a:pt x="15258" y="817912"/>
                  <a:pt x="0" y="802654"/>
                  <a:pt x="0" y="783832"/>
                </a:cubicBezTo>
                <a:lnTo>
                  <a:pt x="0" y="34080"/>
                </a:lnTo>
                <a:cubicBezTo>
                  <a:pt x="0" y="15258"/>
                  <a:pt x="15258" y="0"/>
                  <a:pt x="34080" y="0"/>
                </a:cubicBezTo>
                <a:close/>
              </a:path>
            </a:pathLst>
          </a:custGeom>
          <a:solidFill>
            <a:srgbClr val="101012"/>
          </a:solidFill>
          <a:ln/>
        </p:spPr>
      </p:sp>
      <p:sp>
        <p:nvSpPr>
          <p:cNvPr id="22" name="Shape 20"/>
          <p:cNvSpPr/>
          <p:nvPr/>
        </p:nvSpPr>
        <p:spPr>
          <a:xfrm>
            <a:off x="569130" y="4314485"/>
            <a:ext cx="34080" cy="817912"/>
          </a:xfrm>
          <a:custGeom>
            <a:avLst/>
            <a:gdLst/>
            <a:ahLst/>
            <a:cxnLst/>
            <a:rect l="l" t="t" r="r" b="b"/>
            <a:pathLst>
              <a:path w="34080" h="817912">
                <a:moveTo>
                  <a:pt x="34080" y="0"/>
                </a:moveTo>
                <a:lnTo>
                  <a:pt x="34080" y="0"/>
                </a:lnTo>
                <a:lnTo>
                  <a:pt x="34080" y="817912"/>
                </a:lnTo>
                <a:lnTo>
                  <a:pt x="34080" y="817912"/>
                </a:lnTo>
                <a:cubicBezTo>
                  <a:pt x="15258" y="817912"/>
                  <a:pt x="0" y="802654"/>
                  <a:pt x="0" y="783832"/>
                </a:cubicBezTo>
                <a:lnTo>
                  <a:pt x="0" y="34080"/>
                </a:lnTo>
                <a:cubicBezTo>
                  <a:pt x="0" y="15271"/>
                  <a:pt x="15271" y="0"/>
                  <a:pt x="34080" y="0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23" name="Shape 21"/>
          <p:cNvSpPr/>
          <p:nvPr/>
        </p:nvSpPr>
        <p:spPr>
          <a:xfrm>
            <a:off x="722489" y="4450803"/>
            <a:ext cx="272637" cy="272637"/>
          </a:xfrm>
          <a:custGeom>
            <a:avLst/>
            <a:gdLst/>
            <a:ahLst/>
            <a:cxnLst/>
            <a:rect l="l" t="t" r="r" b="b"/>
            <a:pathLst>
              <a:path w="272637" h="272637">
                <a:moveTo>
                  <a:pt x="68159" y="0"/>
                </a:moveTo>
                <a:lnTo>
                  <a:pt x="204478" y="0"/>
                </a:lnTo>
                <a:cubicBezTo>
                  <a:pt x="242121" y="0"/>
                  <a:pt x="272637" y="30516"/>
                  <a:pt x="272637" y="68159"/>
                </a:cubicBezTo>
                <a:lnTo>
                  <a:pt x="272637" y="204478"/>
                </a:lnTo>
                <a:cubicBezTo>
                  <a:pt x="272637" y="242121"/>
                  <a:pt x="242121" y="272637"/>
                  <a:pt x="204478" y="272637"/>
                </a:cubicBezTo>
                <a:lnTo>
                  <a:pt x="68159" y="272637"/>
                </a:lnTo>
                <a:cubicBezTo>
                  <a:pt x="30516" y="272637"/>
                  <a:pt x="0" y="242121"/>
                  <a:pt x="0" y="204478"/>
                </a:cubicBezTo>
                <a:lnTo>
                  <a:pt x="0" y="68159"/>
                </a:lnTo>
                <a:cubicBezTo>
                  <a:pt x="0" y="30541"/>
                  <a:pt x="30541" y="0"/>
                  <a:pt x="68159" y="0"/>
                </a:cubicBezTo>
                <a:close/>
              </a:path>
            </a:pathLst>
          </a:custGeom>
          <a:solidFill>
            <a:srgbClr val="FF3D71"/>
          </a:solidFill>
          <a:ln/>
        </p:spPr>
      </p:sp>
      <p:sp>
        <p:nvSpPr>
          <p:cNvPr id="24" name="Text 22"/>
          <p:cNvSpPr/>
          <p:nvPr/>
        </p:nvSpPr>
        <p:spPr>
          <a:xfrm>
            <a:off x="826858" y="4501923"/>
            <a:ext cx="127799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9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97365" y="4467843"/>
            <a:ext cx="1099069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8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Stop &amp; Convert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22489" y="4791600"/>
            <a:ext cx="4992671" cy="2044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3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Release writer → Auto-convert to MP4 → Save metadata to database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44205" y="5517499"/>
            <a:ext cx="5647000" cy="1131445"/>
          </a:xfrm>
          <a:custGeom>
            <a:avLst/>
            <a:gdLst/>
            <a:ahLst/>
            <a:cxnLst/>
            <a:rect l="l" t="t" r="r" b="b"/>
            <a:pathLst>
              <a:path w="5647000" h="1131445">
                <a:moveTo>
                  <a:pt x="102237" y="0"/>
                </a:moveTo>
                <a:lnTo>
                  <a:pt x="5544763" y="0"/>
                </a:lnTo>
                <a:cubicBezTo>
                  <a:pt x="5601227" y="0"/>
                  <a:pt x="5647000" y="45773"/>
                  <a:pt x="5647000" y="102237"/>
                </a:cubicBezTo>
                <a:lnTo>
                  <a:pt x="5647000" y="1029208"/>
                </a:lnTo>
                <a:cubicBezTo>
                  <a:pt x="5647000" y="1085672"/>
                  <a:pt x="5601227" y="1131445"/>
                  <a:pt x="5544763" y="1131445"/>
                </a:cubicBezTo>
                <a:lnTo>
                  <a:pt x="102237" y="1131445"/>
                </a:lnTo>
                <a:cubicBezTo>
                  <a:pt x="45773" y="1131445"/>
                  <a:pt x="0" y="1085672"/>
                  <a:pt x="0" y="1029208"/>
                </a:cubicBezTo>
                <a:lnTo>
                  <a:pt x="0" y="102237"/>
                </a:lnTo>
                <a:cubicBezTo>
                  <a:pt x="0" y="45811"/>
                  <a:pt x="45811" y="0"/>
                  <a:pt x="102237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560610" y="5725384"/>
            <a:ext cx="127799" cy="170398"/>
          </a:xfrm>
          <a:custGeom>
            <a:avLst/>
            <a:gdLst/>
            <a:ahLst/>
            <a:cxnLst/>
            <a:rect l="l" t="t" r="r" b="b"/>
            <a:pathLst>
              <a:path w="127799" h="170398">
                <a:moveTo>
                  <a:pt x="0" y="21300"/>
                </a:moveTo>
                <a:cubicBezTo>
                  <a:pt x="0" y="9552"/>
                  <a:pt x="9552" y="0"/>
                  <a:pt x="21300" y="0"/>
                </a:cubicBezTo>
                <a:lnTo>
                  <a:pt x="71055" y="0"/>
                </a:lnTo>
                <a:cubicBezTo>
                  <a:pt x="76713" y="0"/>
                  <a:pt x="82137" y="2230"/>
                  <a:pt x="86131" y="6224"/>
                </a:cubicBezTo>
                <a:lnTo>
                  <a:pt x="121575" y="41701"/>
                </a:lnTo>
                <a:cubicBezTo>
                  <a:pt x="125569" y="45695"/>
                  <a:pt x="127799" y="51119"/>
                  <a:pt x="127799" y="56777"/>
                </a:cubicBezTo>
                <a:lnTo>
                  <a:pt x="127799" y="149099"/>
                </a:lnTo>
                <a:cubicBezTo>
                  <a:pt x="127799" y="160847"/>
                  <a:pt x="118247" y="170398"/>
                  <a:pt x="106499" y="170398"/>
                </a:cubicBezTo>
                <a:lnTo>
                  <a:pt x="21300" y="170398"/>
                </a:lnTo>
                <a:cubicBezTo>
                  <a:pt x="9552" y="170398"/>
                  <a:pt x="0" y="160847"/>
                  <a:pt x="0" y="149099"/>
                </a:cubicBezTo>
                <a:lnTo>
                  <a:pt x="0" y="21300"/>
                </a:lnTo>
                <a:close/>
                <a:moveTo>
                  <a:pt x="69224" y="19469"/>
                </a:moveTo>
                <a:lnTo>
                  <a:pt x="69224" y="50587"/>
                </a:lnTo>
                <a:cubicBezTo>
                  <a:pt x="69224" y="55013"/>
                  <a:pt x="72785" y="58574"/>
                  <a:pt x="77212" y="58574"/>
                </a:cubicBezTo>
                <a:lnTo>
                  <a:pt x="108329" y="58574"/>
                </a:lnTo>
                <a:lnTo>
                  <a:pt x="69224" y="19469"/>
                </a:lnTo>
                <a:close/>
                <a:moveTo>
                  <a:pt x="26625" y="101174"/>
                </a:moveTo>
                <a:lnTo>
                  <a:pt x="26625" y="133124"/>
                </a:lnTo>
                <a:cubicBezTo>
                  <a:pt x="26625" y="139014"/>
                  <a:pt x="31384" y="143774"/>
                  <a:pt x="37275" y="143774"/>
                </a:cubicBezTo>
                <a:lnTo>
                  <a:pt x="69224" y="143774"/>
                </a:lnTo>
                <a:cubicBezTo>
                  <a:pt x="75115" y="143774"/>
                  <a:pt x="79874" y="139014"/>
                  <a:pt x="79874" y="133124"/>
                </a:cubicBezTo>
                <a:lnTo>
                  <a:pt x="79874" y="125136"/>
                </a:lnTo>
                <a:lnTo>
                  <a:pt x="91523" y="136785"/>
                </a:lnTo>
                <a:cubicBezTo>
                  <a:pt x="92588" y="137850"/>
                  <a:pt x="94019" y="138449"/>
                  <a:pt x="95516" y="138449"/>
                </a:cubicBezTo>
                <a:cubicBezTo>
                  <a:pt x="98645" y="138449"/>
                  <a:pt x="101174" y="135919"/>
                  <a:pt x="101174" y="132791"/>
                </a:cubicBezTo>
                <a:lnTo>
                  <a:pt x="101174" y="101474"/>
                </a:lnTo>
                <a:cubicBezTo>
                  <a:pt x="101174" y="98345"/>
                  <a:pt x="98645" y="95816"/>
                  <a:pt x="95516" y="95816"/>
                </a:cubicBezTo>
                <a:cubicBezTo>
                  <a:pt x="94019" y="95816"/>
                  <a:pt x="92588" y="96415"/>
                  <a:pt x="91523" y="97480"/>
                </a:cubicBezTo>
                <a:lnTo>
                  <a:pt x="79874" y="109128"/>
                </a:lnTo>
                <a:lnTo>
                  <a:pt x="79874" y="101141"/>
                </a:lnTo>
                <a:cubicBezTo>
                  <a:pt x="79874" y="95250"/>
                  <a:pt x="75115" y="90491"/>
                  <a:pt x="69224" y="90491"/>
                </a:cubicBezTo>
                <a:lnTo>
                  <a:pt x="37275" y="90491"/>
                </a:lnTo>
                <a:cubicBezTo>
                  <a:pt x="31384" y="90491"/>
                  <a:pt x="26625" y="95250"/>
                  <a:pt x="26625" y="101141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29" name="Text 27"/>
          <p:cNvSpPr/>
          <p:nvPr/>
        </p:nvSpPr>
        <p:spPr>
          <a:xfrm>
            <a:off x="833248" y="5691304"/>
            <a:ext cx="1158709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8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MP4 Conversion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18011" y="6032101"/>
            <a:ext cx="5367547" cy="4430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3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FFmpeg handles codec conversion ensuring </a:t>
            </a:r>
            <a:pPr>
              <a:lnSpc>
                <a:spcPct val="140000"/>
              </a:lnSpc>
            </a:pPr>
            <a:r>
              <a:rPr lang="en-US" sz="1073" b="1" dirty="0">
                <a:solidFill>
                  <a:srgbClr val="00B0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cross-platform compatibility</a:t>
            </a:r>
            <a:pPr>
              <a:lnSpc>
                <a:spcPct val="140000"/>
              </a:lnSpc>
            </a:pPr>
            <a:r>
              <a:rPr lang="en-US" sz="1073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</a:t>
            </a:r>
            <a:pPr>
              <a:lnSpc>
                <a:spcPct val="140000"/>
              </a:lnSpc>
            </a:pPr>
            <a:r>
              <a:rPr lang="en-US" sz="1073" b="1" dirty="0">
                <a:solidFill>
                  <a:srgbClr val="3D5AF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browser playback support</a:t>
            </a:r>
            <a:pPr>
              <a:lnSpc>
                <a:spcPct val="140000"/>
              </a:lnSpc>
            </a:pPr>
            <a:r>
              <a:rPr lang="en-US" sz="1073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202073" y="1346148"/>
            <a:ext cx="5647000" cy="3891898"/>
          </a:xfrm>
          <a:custGeom>
            <a:avLst/>
            <a:gdLst/>
            <a:ahLst/>
            <a:cxnLst/>
            <a:rect l="l" t="t" r="r" b="b"/>
            <a:pathLst>
              <a:path w="5647000" h="3891898">
                <a:moveTo>
                  <a:pt x="136333" y="0"/>
                </a:moveTo>
                <a:lnTo>
                  <a:pt x="5510667" y="0"/>
                </a:lnTo>
                <a:cubicBezTo>
                  <a:pt x="5585962" y="0"/>
                  <a:pt x="5647000" y="61038"/>
                  <a:pt x="5647000" y="136333"/>
                </a:cubicBezTo>
                <a:lnTo>
                  <a:pt x="5647000" y="3755565"/>
                </a:lnTo>
                <a:cubicBezTo>
                  <a:pt x="5647000" y="3830859"/>
                  <a:pt x="5585962" y="3891898"/>
                  <a:pt x="5510667" y="3891898"/>
                </a:cubicBezTo>
                <a:lnTo>
                  <a:pt x="136333" y="3891898"/>
                </a:lnTo>
                <a:cubicBezTo>
                  <a:pt x="61038" y="3891898"/>
                  <a:pt x="0" y="3830859"/>
                  <a:pt x="0" y="3755565"/>
                </a:cubicBezTo>
                <a:lnTo>
                  <a:pt x="0" y="136333"/>
                </a:lnTo>
                <a:cubicBezTo>
                  <a:pt x="0" y="61038"/>
                  <a:pt x="61038" y="0"/>
                  <a:pt x="136333" y="0"/>
                </a:cubicBezTo>
                <a:close/>
              </a:path>
            </a:pathLst>
          </a:custGeom>
          <a:solidFill>
            <a:srgbClr val="1A1A1D"/>
          </a:solidFill>
          <a:ln w="10160">
            <a:solidFill>
              <a:srgbClr val="00B0FF">
                <a:alpha val="30196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431259" y="1588112"/>
            <a:ext cx="170398" cy="170398"/>
          </a:xfrm>
          <a:custGeom>
            <a:avLst/>
            <a:gdLst/>
            <a:ahLst/>
            <a:cxnLst/>
            <a:rect l="l" t="t" r="r" b="b"/>
            <a:pathLst>
              <a:path w="170398" h="170398">
                <a:moveTo>
                  <a:pt x="0" y="26625"/>
                </a:moveTo>
                <a:cubicBezTo>
                  <a:pt x="0" y="17805"/>
                  <a:pt x="7155" y="10650"/>
                  <a:pt x="15975" y="10650"/>
                </a:cubicBezTo>
                <a:lnTo>
                  <a:pt x="47925" y="10650"/>
                </a:lnTo>
                <a:cubicBezTo>
                  <a:pt x="56744" y="10650"/>
                  <a:pt x="63899" y="17805"/>
                  <a:pt x="63899" y="26625"/>
                </a:cubicBezTo>
                <a:lnTo>
                  <a:pt x="63899" y="31950"/>
                </a:lnTo>
                <a:lnTo>
                  <a:pt x="106499" y="31950"/>
                </a:lnTo>
                <a:lnTo>
                  <a:pt x="106499" y="26625"/>
                </a:lnTo>
                <a:cubicBezTo>
                  <a:pt x="106499" y="17805"/>
                  <a:pt x="113654" y="10650"/>
                  <a:pt x="122474" y="10650"/>
                </a:cubicBezTo>
                <a:lnTo>
                  <a:pt x="154423" y="10650"/>
                </a:lnTo>
                <a:cubicBezTo>
                  <a:pt x="163243" y="10650"/>
                  <a:pt x="170398" y="17805"/>
                  <a:pt x="170398" y="26625"/>
                </a:cubicBezTo>
                <a:lnTo>
                  <a:pt x="170398" y="58574"/>
                </a:lnTo>
                <a:cubicBezTo>
                  <a:pt x="170398" y="67394"/>
                  <a:pt x="163243" y="74549"/>
                  <a:pt x="154423" y="74549"/>
                </a:cubicBezTo>
                <a:lnTo>
                  <a:pt x="122474" y="74549"/>
                </a:lnTo>
                <a:cubicBezTo>
                  <a:pt x="113654" y="74549"/>
                  <a:pt x="106499" y="67394"/>
                  <a:pt x="106499" y="58574"/>
                </a:cubicBezTo>
                <a:lnTo>
                  <a:pt x="106499" y="53249"/>
                </a:lnTo>
                <a:lnTo>
                  <a:pt x="63899" y="53249"/>
                </a:lnTo>
                <a:lnTo>
                  <a:pt x="63899" y="58574"/>
                </a:lnTo>
                <a:cubicBezTo>
                  <a:pt x="63899" y="61004"/>
                  <a:pt x="63334" y="63334"/>
                  <a:pt x="62368" y="65397"/>
                </a:cubicBezTo>
                <a:lnTo>
                  <a:pt x="85199" y="95849"/>
                </a:lnTo>
                <a:lnTo>
                  <a:pt x="111824" y="95849"/>
                </a:lnTo>
                <a:cubicBezTo>
                  <a:pt x="120643" y="95849"/>
                  <a:pt x="127799" y="103004"/>
                  <a:pt x="127799" y="111824"/>
                </a:cubicBezTo>
                <a:lnTo>
                  <a:pt x="127799" y="143774"/>
                </a:lnTo>
                <a:cubicBezTo>
                  <a:pt x="127799" y="152593"/>
                  <a:pt x="120643" y="159748"/>
                  <a:pt x="111824" y="159748"/>
                </a:cubicBezTo>
                <a:lnTo>
                  <a:pt x="79874" y="159748"/>
                </a:lnTo>
                <a:cubicBezTo>
                  <a:pt x="71055" y="159748"/>
                  <a:pt x="63899" y="152593"/>
                  <a:pt x="63899" y="143774"/>
                </a:cubicBezTo>
                <a:lnTo>
                  <a:pt x="63899" y="111824"/>
                </a:lnTo>
                <a:cubicBezTo>
                  <a:pt x="63899" y="109394"/>
                  <a:pt x="64465" y="107065"/>
                  <a:pt x="65430" y="105001"/>
                </a:cubicBezTo>
                <a:lnTo>
                  <a:pt x="42600" y="74549"/>
                </a:lnTo>
                <a:lnTo>
                  <a:pt x="15975" y="74549"/>
                </a:lnTo>
                <a:cubicBezTo>
                  <a:pt x="7155" y="74549"/>
                  <a:pt x="0" y="67394"/>
                  <a:pt x="0" y="58574"/>
                </a:cubicBezTo>
                <a:lnTo>
                  <a:pt x="0" y="26625"/>
                </a:ln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33" name="Text 31"/>
          <p:cNvSpPr/>
          <p:nvPr/>
        </p:nvSpPr>
        <p:spPr>
          <a:xfrm>
            <a:off x="6725196" y="1554032"/>
            <a:ext cx="1618784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2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Recording Workflow</a:t>
            </a:r>
            <a:endParaRPr lang="en-US" sz="1600" dirty="0"/>
          </a:p>
        </p:txBody>
      </p:sp>
      <p:pic>
        <p:nvPicPr>
          <p:cNvPr id="3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17427" b="17427"/>
          <a:stretch/>
        </p:blipFill>
        <p:spPr>
          <a:xfrm>
            <a:off x="6409959" y="1928908"/>
            <a:ext cx="5231229" cy="2044780"/>
          </a:xfrm>
          <a:prstGeom prst="roundRect">
            <a:avLst>
              <a:gd name="adj" fmla="val 0"/>
            </a:avLst>
          </a:prstGeom>
        </p:spPr>
      </p:pic>
      <p:sp>
        <p:nvSpPr>
          <p:cNvPr id="35" name="Shape 32"/>
          <p:cNvSpPr/>
          <p:nvPr/>
        </p:nvSpPr>
        <p:spPr>
          <a:xfrm>
            <a:off x="6202073" y="5415260"/>
            <a:ext cx="5647000" cy="1233684"/>
          </a:xfrm>
          <a:custGeom>
            <a:avLst/>
            <a:gdLst/>
            <a:ahLst/>
            <a:cxnLst/>
            <a:rect l="l" t="t" r="r" b="b"/>
            <a:pathLst>
              <a:path w="5647000" h="1233684">
                <a:moveTo>
                  <a:pt x="102235" y="0"/>
                </a:moveTo>
                <a:lnTo>
                  <a:pt x="5544765" y="0"/>
                </a:lnTo>
                <a:cubicBezTo>
                  <a:pt x="5601228" y="0"/>
                  <a:pt x="5647000" y="45772"/>
                  <a:pt x="5647000" y="102235"/>
                </a:cubicBezTo>
                <a:lnTo>
                  <a:pt x="5647000" y="1131448"/>
                </a:lnTo>
                <a:cubicBezTo>
                  <a:pt x="5647000" y="1187912"/>
                  <a:pt x="5601228" y="1233684"/>
                  <a:pt x="5544765" y="1233684"/>
                </a:cubicBezTo>
                <a:lnTo>
                  <a:pt x="102235" y="1233684"/>
                </a:lnTo>
                <a:cubicBezTo>
                  <a:pt x="45772" y="1233684"/>
                  <a:pt x="0" y="1187912"/>
                  <a:pt x="0" y="1131448"/>
                </a:cubicBezTo>
                <a:lnTo>
                  <a:pt x="0" y="102235"/>
                </a:lnTo>
                <a:cubicBezTo>
                  <a:pt x="0" y="45810"/>
                  <a:pt x="45810" y="0"/>
                  <a:pt x="102235" y="0"/>
                </a:cubicBezTo>
                <a:close/>
              </a:path>
            </a:pathLst>
          </a:custGeom>
          <a:gradFill rotWithShape="1" flip="none">
            <a:gsLst>
              <a:gs pos="0">
                <a:srgbClr val="3D5AFE">
                  <a:alpha val="20000"/>
                </a:srgbClr>
              </a:gs>
              <a:gs pos="100000">
                <a:srgbClr val="00B0FF">
                  <a:alpha val="10000"/>
                </a:srgbClr>
              </a:gs>
            </a:gsLst>
            <a:lin ang="2700000" scaled="1"/>
          </a:gradFill>
          <a:ln w="10160">
            <a:solidFill>
              <a:srgbClr val="3D5AFE">
                <a:alpha val="30196"/>
              </a:srgbClr>
            </a:solidFill>
            <a:prstDash val="solid"/>
          </a:ln>
        </p:spPr>
      </p:sp>
      <p:sp>
        <p:nvSpPr>
          <p:cNvPr id="36" name="Shape 33"/>
          <p:cNvSpPr/>
          <p:nvPr/>
        </p:nvSpPr>
        <p:spPr>
          <a:xfrm>
            <a:off x="6375880" y="5623145"/>
            <a:ext cx="212998" cy="170398"/>
          </a:xfrm>
          <a:custGeom>
            <a:avLst/>
            <a:gdLst/>
            <a:ahLst/>
            <a:cxnLst/>
            <a:rect l="l" t="t" r="r" b="b"/>
            <a:pathLst>
              <a:path w="212998" h="170398">
                <a:moveTo>
                  <a:pt x="138415" y="70056"/>
                </a:moveTo>
                <a:cubicBezTo>
                  <a:pt x="142476" y="68958"/>
                  <a:pt x="146736" y="70888"/>
                  <a:pt x="148566" y="74649"/>
                </a:cubicBezTo>
                <a:lnTo>
                  <a:pt x="154756" y="87163"/>
                </a:lnTo>
                <a:cubicBezTo>
                  <a:pt x="158184" y="87629"/>
                  <a:pt x="161546" y="88561"/>
                  <a:pt x="164707" y="89858"/>
                </a:cubicBezTo>
                <a:lnTo>
                  <a:pt x="176356" y="82104"/>
                </a:lnTo>
                <a:cubicBezTo>
                  <a:pt x="179850" y="79774"/>
                  <a:pt x="184476" y="80240"/>
                  <a:pt x="187438" y="83202"/>
                </a:cubicBezTo>
                <a:lnTo>
                  <a:pt x="193828" y="89592"/>
                </a:lnTo>
                <a:cubicBezTo>
                  <a:pt x="196790" y="92554"/>
                  <a:pt x="197256" y="97214"/>
                  <a:pt x="194926" y="100675"/>
                </a:cubicBezTo>
                <a:lnTo>
                  <a:pt x="187172" y="112290"/>
                </a:lnTo>
                <a:cubicBezTo>
                  <a:pt x="187804" y="113854"/>
                  <a:pt x="188370" y="115485"/>
                  <a:pt x="188836" y="117182"/>
                </a:cubicBezTo>
                <a:cubicBezTo>
                  <a:pt x="189302" y="118879"/>
                  <a:pt x="189601" y="120544"/>
                  <a:pt x="189834" y="122241"/>
                </a:cubicBezTo>
                <a:lnTo>
                  <a:pt x="202381" y="128431"/>
                </a:lnTo>
                <a:cubicBezTo>
                  <a:pt x="206142" y="130295"/>
                  <a:pt x="208072" y="134555"/>
                  <a:pt x="206974" y="138582"/>
                </a:cubicBezTo>
                <a:lnTo>
                  <a:pt x="204644" y="147301"/>
                </a:lnTo>
                <a:cubicBezTo>
                  <a:pt x="203546" y="151328"/>
                  <a:pt x="199785" y="154057"/>
                  <a:pt x="195592" y="153791"/>
                </a:cubicBezTo>
                <a:lnTo>
                  <a:pt x="181614" y="152893"/>
                </a:lnTo>
                <a:cubicBezTo>
                  <a:pt x="179517" y="155588"/>
                  <a:pt x="177088" y="158084"/>
                  <a:pt x="174325" y="160214"/>
                </a:cubicBezTo>
                <a:lnTo>
                  <a:pt x="175224" y="174159"/>
                </a:lnTo>
                <a:cubicBezTo>
                  <a:pt x="175490" y="178352"/>
                  <a:pt x="172761" y="182146"/>
                  <a:pt x="168734" y="183211"/>
                </a:cubicBezTo>
                <a:lnTo>
                  <a:pt x="160015" y="185541"/>
                </a:lnTo>
                <a:cubicBezTo>
                  <a:pt x="155954" y="186639"/>
                  <a:pt x="151728" y="184709"/>
                  <a:pt x="149864" y="180948"/>
                </a:cubicBezTo>
                <a:lnTo>
                  <a:pt x="143674" y="168435"/>
                </a:lnTo>
                <a:cubicBezTo>
                  <a:pt x="140246" y="167969"/>
                  <a:pt x="136884" y="167037"/>
                  <a:pt x="133723" y="165739"/>
                </a:cubicBezTo>
                <a:lnTo>
                  <a:pt x="122074" y="173493"/>
                </a:lnTo>
                <a:cubicBezTo>
                  <a:pt x="118580" y="175823"/>
                  <a:pt x="113954" y="175357"/>
                  <a:pt x="110992" y="172395"/>
                </a:cubicBezTo>
                <a:lnTo>
                  <a:pt x="104602" y="166005"/>
                </a:lnTo>
                <a:cubicBezTo>
                  <a:pt x="101640" y="163043"/>
                  <a:pt x="101174" y="158417"/>
                  <a:pt x="103504" y="154923"/>
                </a:cubicBezTo>
                <a:lnTo>
                  <a:pt x="111258" y="143274"/>
                </a:lnTo>
                <a:cubicBezTo>
                  <a:pt x="110626" y="141710"/>
                  <a:pt x="110060" y="140079"/>
                  <a:pt x="109594" y="138382"/>
                </a:cubicBezTo>
                <a:cubicBezTo>
                  <a:pt x="109128" y="136685"/>
                  <a:pt x="108829" y="134987"/>
                  <a:pt x="108596" y="133323"/>
                </a:cubicBezTo>
                <a:lnTo>
                  <a:pt x="96049" y="127133"/>
                </a:lnTo>
                <a:cubicBezTo>
                  <a:pt x="92288" y="125269"/>
                  <a:pt x="90391" y="121009"/>
                  <a:pt x="91456" y="116982"/>
                </a:cubicBezTo>
                <a:lnTo>
                  <a:pt x="93786" y="108263"/>
                </a:lnTo>
                <a:cubicBezTo>
                  <a:pt x="94884" y="104236"/>
                  <a:pt x="98645" y="101507"/>
                  <a:pt x="102838" y="101773"/>
                </a:cubicBezTo>
                <a:lnTo>
                  <a:pt x="116783" y="102672"/>
                </a:lnTo>
                <a:cubicBezTo>
                  <a:pt x="118879" y="99976"/>
                  <a:pt x="121309" y="97480"/>
                  <a:pt x="124071" y="95350"/>
                </a:cubicBezTo>
                <a:lnTo>
                  <a:pt x="123173" y="81438"/>
                </a:lnTo>
                <a:cubicBezTo>
                  <a:pt x="122906" y="77245"/>
                  <a:pt x="125635" y="73451"/>
                  <a:pt x="129662" y="72386"/>
                </a:cubicBezTo>
                <a:lnTo>
                  <a:pt x="138382" y="70056"/>
                </a:lnTo>
                <a:close/>
                <a:moveTo>
                  <a:pt x="149232" y="113155"/>
                </a:moveTo>
                <a:cubicBezTo>
                  <a:pt x="141150" y="113164"/>
                  <a:pt x="134596" y="119733"/>
                  <a:pt x="134605" y="127815"/>
                </a:cubicBezTo>
                <a:cubicBezTo>
                  <a:pt x="134614" y="135897"/>
                  <a:pt x="141183" y="142452"/>
                  <a:pt x="149265" y="142442"/>
                </a:cubicBezTo>
                <a:cubicBezTo>
                  <a:pt x="157347" y="142433"/>
                  <a:pt x="163901" y="135864"/>
                  <a:pt x="163892" y="127782"/>
                </a:cubicBezTo>
                <a:cubicBezTo>
                  <a:pt x="163883" y="119700"/>
                  <a:pt x="157314" y="113146"/>
                  <a:pt x="149232" y="113155"/>
                </a:cubicBezTo>
                <a:close/>
                <a:moveTo>
                  <a:pt x="74849" y="-15143"/>
                </a:moveTo>
                <a:lnTo>
                  <a:pt x="83568" y="-12813"/>
                </a:lnTo>
                <a:cubicBezTo>
                  <a:pt x="87595" y="-11715"/>
                  <a:pt x="90324" y="-7921"/>
                  <a:pt x="90058" y="-3761"/>
                </a:cubicBezTo>
                <a:lnTo>
                  <a:pt x="89160" y="10151"/>
                </a:lnTo>
                <a:cubicBezTo>
                  <a:pt x="91922" y="12281"/>
                  <a:pt x="94351" y="14743"/>
                  <a:pt x="96448" y="17472"/>
                </a:cubicBezTo>
                <a:lnTo>
                  <a:pt x="110426" y="16574"/>
                </a:lnTo>
                <a:cubicBezTo>
                  <a:pt x="114586" y="16308"/>
                  <a:pt x="118380" y="19037"/>
                  <a:pt x="119479" y="23064"/>
                </a:cubicBezTo>
                <a:lnTo>
                  <a:pt x="121808" y="31783"/>
                </a:lnTo>
                <a:cubicBezTo>
                  <a:pt x="122873" y="35810"/>
                  <a:pt x="120976" y="40070"/>
                  <a:pt x="117215" y="41934"/>
                </a:cubicBezTo>
                <a:lnTo>
                  <a:pt x="104669" y="48124"/>
                </a:lnTo>
                <a:cubicBezTo>
                  <a:pt x="104436" y="49822"/>
                  <a:pt x="104103" y="51519"/>
                  <a:pt x="103670" y="53183"/>
                </a:cubicBezTo>
                <a:cubicBezTo>
                  <a:pt x="103237" y="54847"/>
                  <a:pt x="102638" y="56511"/>
                  <a:pt x="102006" y="58075"/>
                </a:cubicBezTo>
                <a:lnTo>
                  <a:pt x="109760" y="69724"/>
                </a:lnTo>
                <a:cubicBezTo>
                  <a:pt x="112090" y="73218"/>
                  <a:pt x="111624" y="77844"/>
                  <a:pt x="108662" y="80806"/>
                </a:cubicBezTo>
                <a:lnTo>
                  <a:pt x="102272" y="87196"/>
                </a:lnTo>
                <a:cubicBezTo>
                  <a:pt x="99310" y="90158"/>
                  <a:pt x="94684" y="90624"/>
                  <a:pt x="91190" y="88294"/>
                </a:cubicBezTo>
                <a:lnTo>
                  <a:pt x="79541" y="80540"/>
                </a:lnTo>
                <a:cubicBezTo>
                  <a:pt x="76380" y="81838"/>
                  <a:pt x="73018" y="82770"/>
                  <a:pt x="69590" y="83236"/>
                </a:cubicBezTo>
                <a:lnTo>
                  <a:pt x="63400" y="95749"/>
                </a:lnTo>
                <a:cubicBezTo>
                  <a:pt x="61536" y="99510"/>
                  <a:pt x="57276" y="101407"/>
                  <a:pt x="53249" y="100342"/>
                </a:cubicBezTo>
                <a:lnTo>
                  <a:pt x="44530" y="98012"/>
                </a:lnTo>
                <a:cubicBezTo>
                  <a:pt x="40470" y="96914"/>
                  <a:pt x="37774" y="93120"/>
                  <a:pt x="38040" y="88960"/>
                </a:cubicBezTo>
                <a:lnTo>
                  <a:pt x="38939" y="75015"/>
                </a:lnTo>
                <a:cubicBezTo>
                  <a:pt x="36176" y="72885"/>
                  <a:pt x="33747" y="70422"/>
                  <a:pt x="31650" y="67693"/>
                </a:cubicBezTo>
                <a:lnTo>
                  <a:pt x="17672" y="68592"/>
                </a:lnTo>
                <a:cubicBezTo>
                  <a:pt x="13512" y="68858"/>
                  <a:pt x="9718" y="66129"/>
                  <a:pt x="8620" y="62102"/>
                </a:cubicBezTo>
                <a:lnTo>
                  <a:pt x="6290" y="53383"/>
                </a:lnTo>
                <a:cubicBezTo>
                  <a:pt x="5225" y="49356"/>
                  <a:pt x="7122" y="45096"/>
                  <a:pt x="10883" y="43232"/>
                </a:cubicBezTo>
                <a:lnTo>
                  <a:pt x="23430" y="37042"/>
                </a:lnTo>
                <a:cubicBezTo>
                  <a:pt x="23663" y="35344"/>
                  <a:pt x="23996" y="33680"/>
                  <a:pt x="24428" y="31983"/>
                </a:cubicBezTo>
                <a:cubicBezTo>
                  <a:pt x="24894" y="30286"/>
                  <a:pt x="25427" y="28655"/>
                  <a:pt x="26092" y="27091"/>
                </a:cubicBezTo>
                <a:lnTo>
                  <a:pt x="18338" y="15476"/>
                </a:lnTo>
                <a:cubicBezTo>
                  <a:pt x="16008" y="11981"/>
                  <a:pt x="16474" y="7355"/>
                  <a:pt x="19436" y="4393"/>
                </a:cubicBezTo>
                <a:lnTo>
                  <a:pt x="25826" y="-1997"/>
                </a:lnTo>
                <a:cubicBezTo>
                  <a:pt x="28788" y="-4959"/>
                  <a:pt x="33414" y="-5425"/>
                  <a:pt x="36909" y="-3095"/>
                </a:cubicBezTo>
                <a:lnTo>
                  <a:pt x="48557" y="4659"/>
                </a:lnTo>
                <a:cubicBezTo>
                  <a:pt x="51719" y="3361"/>
                  <a:pt x="55080" y="2430"/>
                  <a:pt x="58508" y="1964"/>
                </a:cubicBezTo>
                <a:lnTo>
                  <a:pt x="64698" y="-10550"/>
                </a:lnTo>
                <a:cubicBezTo>
                  <a:pt x="66562" y="-14311"/>
                  <a:pt x="70789" y="-16208"/>
                  <a:pt x="74849" y="-15143"/>
                </a:cubicBezTo>
                <a:close/>
                <a:moveTo>
                  <a:pt x="64032" y="27956"/>
                </a:moveTo>
                <a:cubicBezTo>
                  <a:pt x="55950" y="27956"/>
                  <a:pt x="49389" y="34518"/>
                  <a:pt x="49389" y="42600"/>
                </a:cubicBezTo>
                <a:cubicBezTo>
                  <a:pt x="49389" y="50682"/>
                  <a:pt x="55950" y="57243"/>
                  <a:pt x="64032" y="57243"/>
                </a:cubicBezTo>
                <a:cubicBezTo>
                  <a:pt x="72115" y="57243"/>
                  <a:pt x="78676" y="50682"/>
                  <a:pt x="78676" y="42600"/>
                </a:cubicBezTo>
                <a:cubicBezTo>
                  <a:pt x="78676" y="34518"/>
                  <a:pt x="72115" y="27956"/>
                  <a:pt x="64032" y="27956"/>
                </a:cubicBezTo>
                <a:close/>
              </a:path>
            </a:pathLst>
          </a:custGeom>
          <a:solidFill>
            <a:srgbClr val="3D5AFE"/>
          </a:solidFill>
          <a:ln/>
        </p:spPr>
      </p:sp>
      <p:sp>
        <p:nvSpPr>
          <p:cNvPr id="37" name="Text 34"/>
          <p:cNvSpPr/>
          <p:nvPr/>
        </p:nvSpPr>
        <p:spPr>
          <a:xfrm>
            <a:off x="6691116" y="5589065"/>
            <a:ext cx="928671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8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Features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6400374" y="6006541"/>
            <a:ext cx="104369" cy="119279"/>
          </a:xfrm>
          <a:custGeom>
            <a:avLst/>
            <a:gdLst/>
            <a:ahLst/>
            <a:cxnLst/>
            <a:rect l="l" t="t" r="r" b="b"/>
            <a:pathLst>
              <a:path w="104369" h="119279">
                <a:moveTo>
                  <a:pt x="101294" y="16331"/>
                </a:moveTo>
                <a:cubicBezTo>
                  <a:pt x="104625" y="18754"/>
                  <a:pt x="105371" y="23413"/>
                  <a:pt x="102948" y="26745"/>
                </a:cubicBezTo>
                <a:lnTo>
                  <a:pt x="43308" y="108749"/>
                </a:lnTo>
                <a:cubicBezTo>
                  <a:pt x="42027" y="110519"/>
                  <a:pt x="40047" y="111614"/>
                  <a:pt x="37857" y="111801"/>
                </a:cubicBezTo>
                <a:cubicBezTo>
                  <a:pt x="35667" y="111987"/>
                  <a:pt x="33547" y="111172"/>
                  <a:pt x="32010" y="109634"/>
                </a:cubicBezTo>
                <a:lnTo>
                  <a:pt x="2190" y="79814"/>
                </a:lnTo>
                <a:cubicBezTo>
                  <a:pt x="-722" y="76902"/>
                  <a:pt x="-722" y="72173"/>
                  <a:pt x="2190" y="69261"/>
                </a:cubicBezTo>
                <a:cubicBezTo>
                  <a:pt x="5102" y="66349"/>
                  <a:pt x="9831" y="66349"/>
                  <a:pt x="12743" y="69261"/>
                </a:cubicBezTo>
                <a:lnTo>
                  <a:pt x="36389" y="92907"/>
                </a:lnTo>
                <a:lnTo>
                  <a:pt x="90904" y="17962"/>
                </a:lnTo>
                <a:cubicBezTo>
                  <a:pt x="93326" y="14630"/>
                  <a:pt x="97986" y="13885"/>
                  <a:pt x="101317" y="16308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39" name="Text 36"/>
          <p:cNvSpPr/>
          <p:nvPr/>
        </p:nvSpPr>
        <p:spPr>
          <a:xfrm>
            <a:off x="6593137" y="5963941"/>
            <a:ext cx="1030910" cy="2044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3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Multiple formats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9100975" y="6006541"/>
            <a:ext cx="104369" cy="119279"/>
          </a:xfrm>
          <a:custGeom>
            <a:avLst/>
            <a:gdLst/>
            <a:ahLst/>
            <a:cxnLst/>
            <a:rect l="l" t="t" r="r" b="b"/>
            <a:pathLst>
              <a:path w="104369" h="119279">
                <a:moveTo>
                  <a:pt x="101294" y="16331"/>
                </a:moveTo>
                <a:cubicBezTo>
                  <a:pt x="104625" y="18754"/>
                  <a:pt x="105371" y="23413"/>
                  <a:pt x="102948" y="26745"/>
                </a:cubicBezTo>
                <a:lnTo>
                  <a:pt x="43308" y="108749"/>
                </a:lnTo>
                <a:cubicBezTo>
                  <a:pt x="42027" y="110519"/>
                  <a:pt x="40047" y="111614"/>
                  <a:pt x="37857" y="111801"/>
                </a:cubicBezTo>
                <a:cubicBezTo>
                  <a:pt x="35667" y="111987"/>
                  <a:pt x="33547" y="111172"/>
                  <a:pt x="32010" y="109634"/>
                </a:cubicBezTo>
                <a:lnTo>
                  <a:pt x="2190" y="79814"/>
                </a:lnTo>
                <a:cubicBezTo>
                  <a:pt x="-722" y="76902"/>
                  <a:pt x="-722" y="72173"/>
                  <a:pt x="2190" y="69261"/>
                </a:cubicBezTo>
                <a:cubicBezTo>
                  <a:pt x="5102" y="66349"/>
                  <a:pt x="9831" y="66349"/>
                  <a:pt x="12743" y="69261"/>
                </a:cubicBezTo>
                <a:lnTo>
                  <a:pt x="36389" y="92907"/>
                </a:lnTo>
                <a:lnTo>
                  <a:pt x="90904" y="17962"/>
                </a:lnTo>
                <a:cubicBezTo>
                  <a:pt x="93326" y="14630"/>
                  <a:pt x="97986" y="13885"/>
                  <a:pt x="101317" y="16308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41" name="Text 38"/>
          <p:cNvSpPr/>
          <p:nvPr/>
        </p:nvSpPr>
        <p:spPr>
          <a:xfrm>
            <a:off x="9293738" y="5963941"/>
            <a:ext cx="971270" cy="2044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3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Quality settings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6400374" y="6313258"/>
            <a:ext cx="104369" cy="119279"/>
          </a:xfrm>
          <a:custGeom>
            <a:avLst/>
            <a:gdLst/>
            <a:ahLst/>
            <a:cxnLst/>
            <a:rect l="l" t="t" r="r" b="b"/>
            <a:pathLst>
              <a:path w="104369" h="119279">
                <a:moveTo>
                  <a:pt x="101294" y="16331"/>
                </a:moveTo>
                <a:cubicBezTo>
                  <a:pt x="104625" y="18754"/>
                  <a:pt x="105371" y="23413"/>
                  <a:pt x="102948" y="26745"/>
                </a:cubicBezTo>
                <a:lnTo>
                  <a:pt x="43308" y="108749"/>
                </a:lnTo>
                <a:cubicBezTo>
                  <a:pt x="42027" y="110519"/>
                  <a:pt x="40047" y="111614"/>
                  <a:pt x="37857" y="111801"/>
                </a:cubicBezTo>
                <a:cubicBezTo>
                  <a:pt x="35667" y="111987"/>
                  <a:pt x="33547" y="111172"/>
                  <a:pt x="32010" y="109634"/>
                </a:cubicBezTo>
                <a:lnTo>
                  <a:pt x="2190" y="79814"/>
                </a:lnTo>
                <a:cubicBezTo>
                  <a:pt x="-722" y="76902"/>
                  <a:pt x="-722" y="72173"/>
                  <a:pt x="2190" y="69261"/>
                </a:cubicBezTo>
                <a:cubicBezTo>
                  <a:pt x="5102" y="66349"/>
                  <a:pt x="9831" y="66349"/>
                  <a:pt x="12743" y="69261"/>
                </a:cubicBezTo>
                <a:lnTo>
                  <a:pt x="36389" y="92907"/>
                </a:lnTo>
                <a:lnTo>
                  <a:pt x="90904" y="17962"/>
                </a:lnTo>
                <a:cubicBezTo>
                  <a:pt x="93326" y="14630"/>
                  <a:pt x="97986" y="13885"/>
                  <a:pt x="101317" y="16308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43" name="Text 40"/>
          <p:cNvSpPr/>
          <p:nvPr/>
        </p:nvSpPr>
        <p:spPr>
          <a:xfrm>
            <a:off x="6593137" y="6270658"/>
            <a:ext cx="851992" cy="2044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3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Auto-naming</a:t>
            </a: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9100975" y="6313258"/>
            <a:ext cx="104369" cy="119279"/>
          </a:xfrm>
          <a:custGeom>
            <a:avLst/>
            <a:gdLst/>
            <a:ahLst/>
            <a:cxnLst/>
            <a:rect l="l" t="t" r="r" b="b"/>
            <a:pathLst>
              <a:path w="104369" h="119279">
                <a:moveTo>
                  <a:pt x="101294" y="16331"/>
                </a:moveTo>
                <a:cubicBezTo>
                  <a:pt x="104625" y="18754"/>
                  <a:pt x="105371" y="23413"/>
                  <a:pt x="102948" y="26745"/>
                </a:cubicBezTo>
                <a:lnTo>
                  <a:pt x="43308" y="108749"/>
                </a:lnTo>
                <a:cubicBezTo>
                  <a:pt x="42027" y="110519"/>
                  <a:pt x="40047" y="111614"/>
                  <a:pt x="37857" y="111801"/>
                </a:cubicBezTo>
                <a:cubicBezTo>
                  <a:pt x="35667" y="111987"/>
                  <a:pt x="33547" y="111172"/>
                  <a:pt x="32010" y="109634"/>
                </a:cubicBezTo>
                <a:lnTo>
                  <a:pt x="2190" y="79814"/>
                </a:lnTo>
                <a:cubicBezTo>
                  <a:pt x="-722" y="76902"/>
                  <a:pt x="-722" y="72173"/>
                  <a:pt x="2190" y="69261"/>
                </a:cubicBezTo>
                <a:cubicBezTo>
                  <a:pt x="5102" y="66349"/>
                  <a:pt x="9831" y="66349"/>
                  <a:pt x="12743" y="69261"/>
                </a:cubicBezTo>
                <a:lnTo>
                  <a:pt x="36389" y="92907"/>
                </a:lnTo>
                <a:lnTo>
                  <a:pt x="90904" y="17962"/>
                </a:lnTo>
                <a:cubicBezTo>
                  <a:pt x="93326" y="14630"/>
                  <a:pt x="97986" y="13885"/>
                  <a:pt x="101317" y="16308"/>
                </a:cubicBezTo>
                <a:close/>
              </a:path>
            </a:pathLst>
          </a:custGeom>
          <a:solidFill>
            <a:srgbClr val="00B0FF"/>
          </a:solidFill>
          <a:ln/>
        </p:spPr>
      </p:sp>
      <p:sp>
        <p:nvSpPr>
          <p:cNvPr id="45" name="Text 42"/>
          <p:cNvSpPr/>
          <p:nvPr/>
        </p:nvSpPr>
        <p:spPr>
          <a:xfrm>
            <a:off x="9293738" y="6270658"/>
            <a:ext cx="894591" cy="2044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3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Metadata tags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Camera Management &amp; Recording System</dc:title>
  <dc:subject>Camera Management &amp; Recording System</dc:subject>
  <dc:creator>Kimi</dc:creator>
  <cp:lastModifiedBy>Kimi</cp:lastModifiedBy>
  <cp:revision>1</cp:revision>
  <dcterms:created xsi:type="dcterms:W3CDTF">2026-02-07T12:00:33Z</dcterms:created>
  <dcterms:modified xsi:type="dcterms:W3CDTF">2026-02-07T12:00:33Z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{"Label":"Camera Management &amp; Recording System","ContentProducer":"001191110108MACG2KBH8F10000","ProduceID":"19c37f0a-74b2-867a-8000-00004a14207f","ReservedCode1":"","ContentPropagator":"001191110108MACG2KBH8F20000","PropagateID":"19c37f0a-74b2-867a-8000-00004a14207f","ReservedCode2":""}</vt:lpwstr>
  </property>
</Properties>
</file>